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315200" cy="9601200"/>
  <p:notesSz cx="6858000" cy="9144000"/>
  <p:embeddedFontLst>
    <p:embeddedFont>
      <p:font typeface="Tahoma" panose="020B0604030504040204" pitchFamily="34" charset="0"/>
      <p:regular r:id="rId4"/>
      <p:bold r:id="rId5"/>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33983A3-43BE-4884-94B0-6D91D859F24D}">
  <a:tblStyle styleId="{533983A3-43BE-4884-94B0-6D91D859F24D}"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080" y="7530"/>
      </p:cViewPr>
      <p:guideLst>
        <p:guide orient="horz" pos="3024"/>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font" Target="fonts/font2.fntdata"/><Relationship Id="rId4" Type="http://schemas.openxmlformats.org/officeDocument/2006/relationships/font" Target="fonts/font1.fntdata"/><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4351190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dirty="0"/>
              <a:t>Students opinions of the characters and elements of the series books they’ve been reading. These opinions are written in the form of letters.</a:t>
            </a:r>
          </a:p>
        </p:txBody>
      </p:sp>
      <p:sp>
        <p:nvSpPr>
          <p:cNvPr id="104" name="Shape 104"/>
          <p:cNvSpPr>
            <a:spLocks noGrp="1" noRot="1" noChangeAspect="1"/>
          </p:cNvSpPr>
          <p:nvPr>
            <p:ph type="sldImg" idx="2"/>
          </p:nvPr>
        </p:nvSpPr>
        <p:spPr>
          <a:xfrm>
            <a:off x="2122488" y="685800"/>
            <a:ext cx="26130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548639" y="2982040"/>
            <a:ext cx="6217919" cy="205859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83306" marR="0" indent="-706" algn="ctr" rtl="0">
              <a:spcBef>
                <a:spcPts val="0"/>
              </a:spcBef>
              <a:spcAft>
                <a:spcPts val="0"/>
              </a:spcAft>
              <a:defRPr/>
            </a:lvl6pPr>
            <a:lvl7pPr marL="966612" marR="0" indent="-1412" algn="ctr" rtl="0">
              <a:spcBef>
                <a:spcPts val="0"/>
              </a:spcBef>
              <a:spcAft>
                <a:spcPts val="0"/>
              </a:spcAft>
              <a:defRPr/>
            </a:lvl7pPr>
            <a:lvl8pPr marL="1449918" marR="0" indent="-2117" algn="ctr" rtl="0">
              <a:spcBef>
                <a:spcPts val="0"/>
              </a:spcBef>
              <a:spcAft>
                <a:spcPts val="0"/>
              </a:spcAft>
              <a:defRPr/>
            </a:lvl8pPr>
            <a:lvl9pPr marL="1933224" marR="0" indent="-2824" algn="ctr" rtl="0">
              <a:spcBef>
                <a:spcPts val="0"/>
              </a:spcBef>
              <a:spcAft>
                <a:spcPts val="0"/>
              </a:spcAft>
              <a:defRPr/>
            </a:lvl9pPr>
          </a:lstStyle>
          <a:p>
            <a:endParaRPr/>
          </a:p>
        </p:txBody>
      </p:sp>
      <p:sp>
        <p:nvSpPr>
          <p:cNvPr id="12" name="Shape 12"/>
          <p:cNvSpPr txBox="1">
            <a:spLocks noGrp="1"/>
          </p:cNvSpPr>
          <p:nvPr>
            <p:ph type="subTitle" idx="1"/>
          </p:nvPr>
        </p:nvSpPr>
        <p:spPr>
          <a:xfrm>
            <a:off x="1097279" y="5440680"/>
            <a:ext cx="5120639" cy="2453639"/>
          </a:xfrm>
          <a:prstGeom prst="rect">
            <a:avLst/>
          </a:prstGeom>
          <a:noFill/>
          <a:ln>
            <a:noFill/>
          </a:ln>
        </p:spPr>
        <p:txBody>
          <a:bodyPr lIns="91425" tIns="91425" rIns="91425" bIns="91425" anchor="t" anchorCtr="0"/>
          <a:lstStyle>
            <a:lvl1pPr marL="0" marR="0" indent="0" algn="ctr" rtl="0">
              <a:spcBef>
                <a:spcPts val="680"/>
              </a:spcBef>
              <a:spcAft>
                <a:spcPts val="0"/>
              </a:spcAft>
              <a:buClr>
                <a:schemeClr val="dk1"/>
              </a:buClr>
              <a:buFont typeface="Arial"/>
              <a:buNone/>
              <a:defRPr/>
            </a:lvl1pPr>
            <a:lvl2pPr marL="483306" marR="0" indent="-706" algn="ctr" rtl="0">
              <a:spcBef>
                <a:spcPts val="600"/>
              </a:spcBef>
              <a:spcAft>
                <a:spcPts val="0"/>
              </a:spcAft>
              <a:buClr>
                <a:schemeClr val="dk1"/>
              </a:buClr>
              <a:buFont typeface="Arial"/>
              <a:buNone/>
              <a:defRPr/>
            </a:lvl2pPr>
            <a:lvl3pPr marL="966612" marR="0" indent="-1412" algn="ctr" rtl="0">
              <a:spcBef>
                <a:spcPts val="500"/>
              </a:spcBef>
              <a:spcAft>
                <a:spcPts val="0"/>
              </a:spcAft>
              <a:buClr>
                <a:schemeClr val="dk1"/>
              </a:buClr>
              <a:buFont typeface="Arial"/>
              <a:buNone/>
              <a:defRPr/>
            </a:lvl3pPr>
            <a:lvl4pPr marL="1449918" marR="0" indent="-2117" algn="ctr" rtl="0">
              <a:spcBef>
                <a:spcPts val="420"/>
              </a:spcBef>
              <a:spcAft>
                <a:spcPts val="0"/>
              </a:spcAft>
              <a:buClr>
                <a:schemeClr val="dk1"/>
              </a:buClr>
              <a:buFont typeface="Arial"/>
              <a:buNone/>
              <a:defRPr/>
            </a:lvl4pPr>
            <a:lvl5pPr marL="1933224" marR="0" indent="-2824" algn="ctr" rtl="0">
              <a:spcBef>
                <a:spcPts val="420"/>
              </a:spcBef>
              <a:spcAft>
                <a:spcPts val="0"/>
              </a:spcAft>
              <a:buClr>
                <a:schemeClr val="dk1"/>
              </a:buClr>
              <a:buFont typeface="Arial"/>
              <a:buNone/>
              <a:defRPr/>
            </a:lvl5pPr>
            <a:lvl6pPr marL="2416531" marR="0" indent="-3530" algn="ctr" rtl="0">
              <a:spcBef>
                <a:spcPts val="420"/>
              </a:spcBef>
              <a:spcAft>
                <a:spcPts val="0"/>
              </a:spcAft>
              <a:buClr>
                <a:schemeClr val="dk1"/>
              </a:buClr>
              <a:buFont typeface="Arial"/>
              <a:buNone/>
              <a:defRPr/>
            </a:lvl6pPr>
            <a:lvl7pPr marL="2899837" marR="0" indent="-4236" algn="ctr" rtl="0">
              <a:spcBef>
                <a:spcPts val="420"/>
              </a:spcBef>
              <a:spcAft>
                <a:spcPts val="0"/>
              </a:spcAft>
              <a:buClr>
                <a:schemeClr val="dk1"/>
              </a:buClr>
              <a:buFont typeface="Arial"/>
              <a:buNone/>
              <a:defRPr/>
            </a:lvl7pPr>
            <a:lvl8pPr marL="3383143" marR="0" indent="-4943" algn="ctr" rtl="0">
              <a:spcBef>
                <a:spcPts val="420"/>
              </a:spcBef>
              <a:spcAft>
                <a:spcPts val="0"/>
              </a:spcAft>
              <a:buClr>
                <a:schemeClr val="dk1"/>
              </a:buClr>
              <a:buFont typeface="Arial"/>
              <a:buNone/>
              <a:defRPr/>
            </a:lvl8pPr>
            <a:lvl9pPr marL="3866449" marR="0" indent="-5648" algn="ctr" rtl="0">
              <a:spcBef>
                <a:spcPts val="420"/>
              </a:spcBef>
              <a:spcAft>
                <a:spcPts val="0"/>
              </a:spcAft>
              <a:buClr>
                <a:schemeClr val="dk1"/>
              </a:buClr>
              <a:buFont typeface="Arial"/>
              <a:buNone/>
              <a:defRPr/>
            </a:lvl9pPr>
          </a:lstStyle>
          <a:p>
            <a:endParaRPr/>
          </a:p>
        </p:txBody>
      </p:sp>
      <p:sp>
        <p:nvSpPr>
          <p:cNvPr id="13" name="Shape 13"/>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14" name="Shape 14"/>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15" name="Shape 15"/>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65760" y="385048"/>
            <a:ext cx="6583680" cy="1600199"/>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83306" algn="ctr" rtl="0">
              <a:spcBef>
                <a:spcPts val="0"/>
              </a:spcBef>
              <a:spcAft>
                <a:spcPts val="0"/>
              </a:spcAft>
              <a:defRPr/>
            </a:lvl6pPr>
            <a:lvl7pPr marL="966612" algn="ctr" rtl="0">
              <a:spcBef>
                <a:spcPts val="0"/>
              </a:spcBef>
              <a:spcAft>
                <a:spcPts val="0"/>
              </a:spcAft>
              <a:defRPr/>
            </a:lvl7pPr>
            <a:lvl8pPr marL="1449918" algn="ctr" rtl="0">
              <a:spcBef>
                <a:spcPts val="0"/>
              </a:spcBef>
              <a:spcAft>
                <a:spcPts val="0"/>
              </a:spcAft>
              <a:defRPr/>
            </a:lvl8pPr>
            <a:lvl9pPr marL="1933224" algn="ctr" rtl="0">
              <a:spcBef>
                <a:spcPts val="0"/>
              </a:spcBef>
              <a:spcAft>
                <a:spcPts val="0"/>
              </a:spcAft>
              <a:defRPr/>
            </a:lvl9pPr>
          </a:lstStyle>
          <a:p>
            <a:endParaRPr/>
          </a:p>
        </p:txBody>
      </p:sp>
      <p:sp>
        <p:nvSpPr>
          <p:cNvPr id="69" name="Shape 69"/>
          <p:cNvSpPr txBox="1">
            <a:spLocks noGrp="1"/>
          </p:cNvSpPr>
          <p:nvPr>
            <p:ph type="body" idx="1"/>
          </p:nvPr>
        </p:nvSpPr>
        <p:spPr>
          <a:xfrm rot="5400000">
            <a:off x="489703" y="2116335"/>
            <a:ext cx="6335791" cy="6583680"/>
          </a:xfrm>
          <a:prstGeom prst="rect">
            <a:avLst/>
          </a:prstGeom>
          <a:noFill/>
          <a:ln>
            <a:noFill/>
          </a:ln>
        </p:spPr>
        <p:txBody>
          <a:bodyPr lIns="91425" tIns="91425" rIns="91425" bIns="91425" anchor="t" anchorCtr="0"/>
          <a:lstStyle>
            <a:lvl1pPr marL="362480" indent="-146580" algn="l" rtl="0">
              <a:spcBef>
                <a:spcPts val="680"/>
              </a:spcBef>
              <a:spcAft>
                <a:spcPts val="0"/>
              </a:spcAft>
              <a:buClr>
                <a:schemeClr val="dk1"/>
              </a:buClr>
              <a:buFont typeface="Arial"/>
              <a:buChar char="•"/>
              <a:defRPr/>
            </a:lvl1pPr>
            <a:lvl2pPr marL="785372" indent="-112272" algn="l" rtl="0">
              <a:spcBef>
                <a:spcPts val="600"/>
              </a:spcBef>
              <a:spcAft>
                <a:spcPts val="0"/>
              </a:spcAft>
              <a:buClr>
                <a:schemeClr val="dk1"/>
              </a:buClr>
              <a:buFont typeface="Arial"/>
              <a:buChar char="–"/>
              <a:defRPr/>
            </a:lvl2pPr>
            <a:lvl3pPr marL="1208265" indent="-84315" algn="l" rtl="0">
              <a:spcBef>
                <a:spcPts val="500"/>
              </a:spcBef>
              <a:spcAft>
                <a:spcPts val="0"/>
              </a:spcAft>
              <a:buClr>
                <a:schemeClr val="dk1"/>
              </a:buClr>
              <a:buFont typeface="Arial"/>
              <a:buChar char="•"/>
              <a:defRPr/>
            </a:lvl3pPr>
            <a:lvl4pPr marL="1691571" indent="-110420" algn="l" rtl="0">
              <a:spcBef>
                <a:spcPts val="420"/>
              </a:spcBef>
              <a:spcAft>
                <a:spcPts val="0"/>
              </a:spcAft>
              <a:buClr>
                <a:schemeClr val="dk1"/>
              </a:buClr>
              <a:buFont typeface="Arial"/>
              <a:buChar char="–"/>
              <a:defRPr/>
            </a:lvl4pPr>
            <a:lvl5pPr marL="2174878" indent="-111127" algn="l" rtl="0">
              <a:spcBef>
                <a:spcPts val="420"/>
              </a:spcBef>
              <a:spcAft>
                <a:spcPts val="0"/>
              </a:spcAft>
              <a:buClr>
                <a:schemeClr val="dk1"/>
              </a:buClr>
              <a:buFont typeface="Arial"/>
              <a:buChar char="»"/>
              <a:defRPr/>
            </a:lvl5pPr>
            <a:lvl6pPr marL="2658184" indent="-111834" algn="l" rtl="0">
              <a:spcBef>
                <a:spcPts val="420"/>
              </a:spcBef>
              <a:spcAft>
                <a:spcPts val="0"/>
              </a:spcAft>
              <a:buClr>
                <a:schemeClr val="dk1"/>
              </a:buClr>
              <a:buFont typeface="Arial"/>
              <a:buChar char="»"/>
              <a:defRPr/>
            </a:lvl6pPr>
            <a:lvl7pPr marL="3141490" indent="-112540" algn="l" rtl="0">
              <a:spcBef>
                <a:spcPts val="420"/>
              </a:spcBef>
              <a:spcAft>
                <a:spcPts val="0"/>
              </a:spcAft>
              <a:buClr>
                <a:schemeClr val="dk1"/>
              </a:buClr>
              <a:buFont typeface="Arial"/>
              <a:buChar char="»"/>
              <a:defRPr/>
            </a:lvl7pPr>
            <a:lvl8pPr marL="3624796" indent="-113246" algn="l" rtl="0">
              <a:spcBef>
                <a:spcPts val="420"/>
              </a:spcBef>
              <a:spcAft>
                <a:spcPts val="0"/>
              </a:spcAft>
              <a:buClr>
                <a:schemeClr val="dk1"/>
              </a:buClr>
              <a:buFont typeface="Arial"/>
              <a:buChar char="»"/>
              <a:defRPr/>
            </a:lvl8pPr>
            <a:lvl9pPr marL="4108102" indent="-113951" algn="l" rtl="0">
              <a:spcBef>
                <a:spcPts val="420"/>
              </a:spcBef>
              <a:spcAft>
                <a:spcPts val="0"/>
              </a:spcAft>
              <a:buClr>
                <a:schemeClr val="dk1"/>
              </a:buClr>
              <a:buFont typeface="Arial"/>
              <a:buChar char="»"/>
              <a:defRPr/>
            </a:lvl9pPr>
          </a:lstStyle>
          <a:p>
            <a:endParaRPr/>
          </a:p>
        </p:txBody>
      </p:sp>
      <p:sp>
        <p:nvSpPr>
          <p:cNvPr id="70" name="Shape 70"/>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71" name="Shape 71"/>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72" name="Shape 72"/>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2030967" y="3657601"/>
            <a:ext cx="8191024" cy="164592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83306" algn="ctr" rtl="0">
              <a:spcBef>
                <a:spcPts val="0"/>
              </a:spcBef>
              <a:spcAft>
                <a:spcPts val="0"/>
              </a:spcAft>
              <a:defRPr/>
            </a:lvl6pPr>
            <a:lvl7pPr marL="966612" algn="ctr" rtl="0">
              <a:spcBef>
                <a:spcPts val="0"/>
              </a:spcBef>
              <a:spcAft>
                <a:spcPts val="0"/>
              </a:spcAft>
              <a:defRPr/>
            </a:lvl7pPr>
            <a:lvl8pPr marL="1449918" algn="ctr" rtl="0">
              <a:spcBef>
                <a:spcPts val="0"/>
              </a:spcBef>
              <a:spcAft>
                <a:spcPts val="0"/>
              </a:spcAft>
              <a:defRPr/>
            </a:lvl8pPr>
            <a:lvl9pPr marL="1933224" algn="ctr" rtl="0">
              <a:spcBef>
                <a:spcPts val="0"/>
              </a:spcBef>
              <a:spcAft>
                <a:spcPts val="0"/>
              </a:spcAft>
              <a:defRPr/>
            </a:lvl9pPr>
          </a:lstStyle>
          <a:p>
            <a:endParaRPr/>
          </a:p>
        </p:txBody>
      </p:sp>
      <p:sp>
        <p:nvSpPr>
          <p:cNvPr id="75" name="Shape 75"/>
          <p:cNvSpPr txBox="1">
            <a:spLocks noGrp="1"/>
          </p:cNvSpPr>
          <p:nvPr>
            <p:ph type="body" idx="1"/>
          </p:nvPr>
        </p:nvSpPr>
        <p:spPr>
          <a:xfrm rot="5400000">
            <a:off x="-1342152" y="2092961"/>
            <a:ext cx="8191024" cy="4775200"/>
          </a:xfrm>
          <a:prstGeom prst="rect">
            <a:avLst/>
          </a:prstGeom>
          <a:noFill/>
          <a:ln>
            <a:noFill/>
          </a:ln>
        </p:spPr>
        <p:txBody>
          <a:bodyPr lIns="91425" tIns="91425" rIns="91425" bIns="91425" anchor="t" anchorCtr="0"/>
          <a:lstStyle>
            <a:lvl1pPr marL="362480" indent="-146580" algn="l" rtl="0">
              <a:spcBef>
                <a:spcPts val="680"/>
              </a:spcBef>
              <a:spcAft>
                <a:spcPts val="0"/>
              </a:spcAft>
              <a:buClr>
                <a:schemeClr val="dk1"/>
              </a:buClr>
              <a:buFont typeface="Arial"/>
              <a:buChar char="•"/>
              <a:defRPr/>
            </a:lvl1pPr>
            <a:lvl2pPr marL="785372" indent="-112272" algn="l" rtl="0">
              <a:spcBef>
                <a:spcPts val="600"/>
              </a:spcBef>
              <a:spcAft>
                <a:spcPts val="0"/>
              </a:spcAft>
              <a:buClr>
                <a:schemeClr val="dk1"/>
              </a:buClr>
              <a:buFont typeface="Arial"/>
              <a:buChar char="–"/>
              <a:defRPr/>
            </a:lvl2pPr>
            <a:lvl3pPr marL="1208265" indent="-84315" algn="l" rtl="0">
              <a:spcBef>
                <a:spcPts val="500"/>
              </a:spcBef>
              <a:spcAft>
                <a:spcPts val="0"/>
              </a:spcAft>
              <a:buClr>
                <a:schemeClr val="dk1"/>
              </a:buClr>
              <a:buFont typeface="Arial"/>
              <a:buChar char="•"/>
              <a:defRPr/>
            </a:lvl3pPr>
            <a:lvl4pPr marL="1691571" indent="-110420" algn="l" rtl="0">
              <a:spcBef>
                <a:spcPts val="420"/>
              </a:spcBef>
              <a:spcAft>
                <a:spcPts val="0"/>
              </a:spcAft>
              <a:buClr>
                <a:schemeClr val="dk1"/>
              </a:buClr>
              <a:buFont typeface="Arial"/>
              <a:buChar char="–"/>
              <a:defRPr/>
            </a:lvl4pPr>
            <a:lvl5pPr marL="2174878" indent="-111127" algn="l" rtl="0">
              <a:spcBef>
                <a:spcPts val="420"/>
              </a:spcBef>
              <a:spcAft>
                <a:spcPts val="0"/>
              </a:spcAft>
              <a:buClr>
                <a:schemeClr val="dk1"/>
              </a:buClr>
              <a:buFont typeface="Arial"/>
              <a:buChar char="»"/>
              <a:defRPr/>
            </a:lvl5pPr>
            <a:lvl6pPr marL="2658184" indent="-111834" algn="l" rtl="0">
              <a:spcBef>
                <a:spcPts val="420"/>
              </a:spcBef>
              <a:spcAft>
                <a:spcPts val="0"/>
              </a:spcAft>
              <a:buClr>
                <a:schemeClr val="dk1"/>
              </a:buClr>
              <a:buFont typeface="Arial"/>
              <a:buChar char="»"/>
              <a:defRPr/>
            </a:lvl6pPr>
            <a:lvl7pPr marL="3141490" indent="-112540" algn="l" rtl="0">
              <a:spcBef>
                <a:spcPts val="420"/>
              </a:spcBef>
              <a:spcAft>
                <a:spcPts val="0"/>
              </a:spcAft>
              <a:buClr>
                <a:schemeClr val="dk1"/>
              </a:buClr>
              <a:buFont typeface="Arial"/>
              <a:buChar char="»"/>
              <a:defRPr/>
            </a:lvl7pPr>
            <a:lvl8pPr marL="3624796" indent="-113246" algn="l" rtl="0">
              <a:spcBef>
                <a:spcPts val="420"/>
              </a:spcBef>
              <a:spcAft>
                <a:spcPts val="0"/>
              </a:spcAft>
              <a:buClr>
                <a:schemeClr val="dk1"/>
              </a:buClr>
              <a:buFont typeface="Arial"/>
              <a:buChar char="»"/>
              <a:defRPr/>
            </a:lvl8pPr>
            <a:lvl9pPr marL="4108102" indent="-113951" algn="l" rtl="0">
              <a:spcBef>
                <a:spcPts val="420"/>
              </a:spcBef>
              <a:spcAft>
                <a:spcPts val="0"/>
              </a:spcAft>
              <a:buClr>
                <a:schemeClr val="dk1"/>
              </a:buClr>
              <a:buFont typeface="Arial"/>
              <a:buChar char="»"/>
              <a:defRPr/>
            </a:lvl9pPr>
          </a:lstStyle>
          <a:p>
            <a:endParaRPr/>
          </a:p>
        </p:txBody>
      </p:sp>
      <p:sp>
        <p:nvSpPr>
          <p:cNvPr id="76" name="Shape 76"/>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77" name="Shape 77"/>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78" name="Shape 78"/>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65760" y="385048"/>
            <a:ext cx="6583680" cy="1600199"/>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83306" algn="ctr" rtl="0">
              <a:spcBef>
                <a:spcPts val="0"/>
              </a:spcBef>
              <a:spcAft>
                <a:spcPts val="0"/>
              </a:spcAft>
              <a:defRPr/>
            </a:lvl6pPr>
            <a:lvl7pPr marL="966612" algn="ctr" rtl="0">
              <a:spcBef>
                <a:spcPts val="0"/>
              </a:spcBef>
              <a:spcAft>
                <a:spcPts val="0"/>
              </a:spcAft>
              <a:defRPr/>
            </a:lvl7pPr>
            <a:lvl8pPr marL="1449918" algn="ctr" rtl="0">
              <a:spcBef>
                <a:spcPts val="0"/>
              </a:spcBef>
              <a:spcAft>
                <a:spcPts val="0"/>
              </a:spcAft>
              <a:defRPr/>
            </a:lvl8pPr>
            <a:lvl9pPr marL="1933224" algn="ctr" rtl="0">
              <a:spcBef>
                <a:spcPts val="0"/>
              </a:spcBef>
              <a:spcAft>
                <a:spcPts val="0"/>
              </a:spcAft>
              <a:defRPr/>
            </a:lvl9pPr>
          </a:lstStyle>
          <a:p>
            <a:endParaRPr/>
          </a:p>
        </p:txBody>
      </p:sp>
      <p:sp>
        <p:nvSpPr>
          <p:cNvPr id="18" name="Shape 18"/>
          <p:cNvSpPr txBox="1">
            <a:spLocks noGrp="1"/>
          </p:cNvSpPr>
          <p:nvPr>
            <p:ph type="body" idx="1"/>
          </p:nvPr>
        </p:nvSpPr>
        <p:spPr>
          <a:xfrm>
            <a:off x="365760" y="2240280"/>
            <a:ext cx="6583680" cy="6335791"/>
          </a:xfrm>
          <a:prstGeom prst="rect">
            <a:avLst/>
          </a:prstGeom>
          <a:noFill/>
          <a:ln>
            <a:noFill/>
          </a:ln>
        </p:spPr>
        <p:txBody>
          <a:bodyPr lIns="91425" tIns="91425" rIns="91425" bIns="91425" anchor="t" anchorCtr="0"/>
          <a:lstStyle>
            <a:lvl1pPr marL="362480" indent="-146580" algn="l" rtl="0">
              <a:spcBef>
                <a:spcPts val="680"/>
              </a:spcBef>
              <a:spcAft>
                <a:spcPts val="0"/>
              </a:spcAft>
              <a:buClr>
                <a:schemeClr val="dk1"/>
              </a:buClr>
              <a:buFont typeface="Arial"/>
              <a:buChar char="•"/>
              <a:defRPr/>
            </a:lvl1pPr>
            <a:lvl2pPr marL="785372" indent="-112272" algn="l" rtl="0">
              <a:spcBef>
                <a:spcPts val="600"/>
              </a:spcBef>
              <a:spcAft>
                <a:spcPts val="0"/>
              </a:spcAft>
              <a:buClr>
                <a:schemeClr val="dk1"/>
              </a:buClr>
              <a:buFont typeface="Arial"/>
              <a:buChar char="–"/>
              <a:defRPr/>
            </a:lvl2pPr>
            <a:lvl3pPr marL="1208265" indent="-84315" algn="l" rtl="0">
              <a:spcBef>
                <a:spcPts val="500"/>
              </a:spcBef>
              <a:spcAft>
                <a:spcPts val="0"/>
              </a:spcAft>
              <a:buClr>
                <a:schemeClr val="dk1"/>
              </a:buClr>
              <a:buFont typeface="Arial"/>
              <a:buChar char="•"/>
              <a:defRPr/>
            </a:lvl3pPr>
            <a:lvl4pPr marL="1691571" indent="-110420" algn="l" rtl="0">
              <a:spcBef>
                <a:spcPts val="420"/>
              </a:spcBef>
              <a:spcAft>
                <a:spcPts val="0"/>
              </a:spcAft>
              <a:buClr>
                <a:schemeClr val="dk1"/>
              </a:buClr>
              <a:buFont typeface="Arial"/>
              <a:buChar char="–"/>
              <a:defRPr/>
            </a:lvl4pPr>
            <a:lvl5pPr marL="2174878" indent="-111127" algn="l" rtl="0">
              <a:spcBef>
                <a:spcPts val="420"/>
              </a:spcBef>
              <a:spcAft>
                <a:spcPts val="0"/>
              </a:spcAft>
              <a:buClr>
                <a:schemeClr val="dk1"/>
              </a:buClr>
              <a:buFont typeface="Arial"/>
              <a:buChar char="»"/>
              <a:defRPr/>
            </a:lvl5pPr>
            <a:lvl6pPr marL="2658184" indent="-111834" algn="l" rtl="0">
              <a:spcBef>
                <a:spcPts val="420"/>
              </a:spcBef>
              <a:spcAft>
                <a:spcPts val="0"/>
              </a:spcAft>
              <a:buClr>
                <a:schemeClr val="dk1"/>
              </a:buClr>
              <a:buFont typeface="Arial"/>
              <a:buChar char="»"/>
              <a:defRPr/>
            </a:lvl6pPr>
            <a:lvl7pPr marL="3141490" indent="-112540" algn="l" rtl="0">
              <a:spcBef>
                <a:spcPts val="420"/>
              </a:spcBef>
              <a:spcAft>
                <a:spcPts val="0"/>
              </a:spcAft>
              <a:buClr>
                <a:schemeClr val="dk1"/>
              </a:buClr>
              <a:buFont typeface="Arial"/>
              <a:buChar char="»"/>
              <a:defRPr/>
            </a:lvl7pPr>
            <a:lvl8pPr marL="3624796" indent="-113246" algn="l" rtl="0">
              <a:spcBef>
                <a:spcPts val="420"/>
              </a:spcBef>
              <a:spcAft>
                <a:spcPts val="0"/>
              </a:spcAft>
              <a:buClr>
                <a:schemeClr val="dk1"/>
              </a:buClr>
              <a:buFont typeface="Arial"/>
              <a:buChar char="»"/>
              <a:defRPr/>
            </a:lvl8pPr>
            <a:lvl9pPr marL="4108102" indent="-113951" algn="l" rtl="0">
              <a:spcBef>
                <a:spcPts val="420"/>
              </a:spcBef>
              <a:spcAft>
                <a:spcPts val="0"/>
              </a:spcAft>
              <a:buClr>
                <a:schemeClr val="dk1"/>
              </a:buClr>
              <a:buFont typeface="Arial"/>
              <a:buChar char="»"/>
              <a:defRPr/>
            </a:lvl9pPr>
          </a:lstStyle>
          <a:p>
            <a:endParaRPr/>
          </a:p>
        </p:txBody>
      </p:sp>
      <p:sp>
        <p:nvSpPr>
          <p:cNvPr id="19" name="Shape 19"/>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20" name="Shape 20"/>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21" name="Shape 21"/>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577427" y="6169105"/>
            <a:ext cx="6217919" cy="190690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577427" y="4068842"/>
            <a:ext cx="6217919" cy="2100262"/>
          </a:xfrm>
          <a:prstGeom prst="rect">
            <a:avLst/>
          </a:prstGeom>
          <a:noFill/>
          <a:ln>
            <a:noFill/>
          </a:ln>
        </p:spPr>
        <p:txBody>
          <a:bodyPr lIns="91425" tIns="91425" rIns="91425" bIns="91425" anchor="b" anchorCtr="0"/>
          <a:lstStyle>
            <a:lvl1pPr marL="0" indent="0" rtl="0">
              <a:spcBef>
                <a:spcPts val="0"/>
              </a:spcBef>
              <a:buFont typeface="Arial"/>
              <a:buNone/>
              <a:defRPr/>
            </a:lvl1pPr>
            <a:lvl2pPr marL="483306" indent="-706" rtl="0">
              <a:spcBef>
                <a:spcPts val="0"/>
              </a:spcBef>
              <a:buFont typeface="Arial"/>
              <a:buNone/>
              <a:defRPr/>
            </a:lvl2pPr>
            <a:lvl3pPr marL="966612" indent="-1412" rtl="0">
              <a:spcBef>
                <a:spcPts val="0"/>
              </a:spcBef>
              <a:buFont typeface="Arial"/>
              <a:buNone/>
              <a:defRPr/>
            </a:lvl3pPr>
            <a:lvl4pPr marL="1449918" indent="-2117" rtl="0">
              <a:spcBef>
                <a:spcPts val="0"/>
              </a:spcBef>
              <a:buFont typeface="Arial"/>
              <a:buNone/>
              <a:defRPr/>
            </a:lvl4pPr>
            <a:lvl5pPr marL="1933224" indent="-2824" rtl="0">
              <a:spcBef>
                <a:spcPts val="0"/>
              </a:spcBef>
              <a:buFont typeface="Arial"/>
              <a:buNone/>
              <a:defRPr/>
            </a:lvl5pPr>
            <a:lvl6pPr marL="2416531" indent="-3530" rtl="0">
              <a:spcBef>
                <a:spcPts val="0"/>
              </a:spcBef>
              <a:buFont typeface="Arial"/>
              <a:buNone/>
              <a:defRPr/>
            </a:lvl6pPr>
            <a:lvl7pPr marL="2899837" indent="-4236" rtl="0">
              <a:spcBef>
                <a:spcPts val="0"/>
              </a:spcBef>
              <a:buFont typeface="Arial"/>
              <a:buNone/>
              <a:defRPr/>
            </a:lvl7pPr>
            <a:lvl8pPr marL="3383143" indent="-4943" rtl="0">
              <a:spcBef>
                <a:spcPts val="0"/>
              </a:spcBef>
              <a:buFont typeface="Arial"/>
              <a:buNone/>
              <a:defRPr/>
            </a:lvl8pPr>
            <a:lvl9pPr marL="3866449" indent="-5648" rtl="0">
              <a:spcBef>
                <a:spcPts val="0"/>
              </a:spcBef>
              <a:buFont typeface="Arial"/>
              <a:buNone/>
              <a:defRPr/>
            </a:lvl9pPr>
          </a:lstStyle>
          <a:p>
            <a:endParaRPr/>
          </a:p>
        </p:txBody>
      </p:sp>
      <p:sp>
        <p:nvSpPr>
          <p:cNvPr id="25" name="Shape 25"/>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26" name="Shape 26"/>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27" name="Shape 27"/>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65760" y="385048"/>
            <a:ext cx="6583680" cy="1600199"/>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83306" algn="ctr" rtl="0">
              <a:spcBef>
                <a:spcPts val="0"/>
              </a:spcBef>
              <a:spcAft>
                <a:spcPts val="0"/>
              </a:spcAft>
              <a:defRPr/>
            </a:lvl6pPr>
            <a:lvl7pPr marL="966612" algn="ctr" rtl="0">
              <a:spcBef>
                <a:spcPts val="0"/>
              </a:spcBef>
              <a:spcAft>
                <a:spcPts val="0"/>
              </a:spcAft>
              <a:defRPr/>
            </a:lvl7pPr>
            <a:lvl8pPr marL="1449918" algn="ctr" rtl="0">
              <a:spcBef>
                <a:spcPts val="0"/>
              </a:spcBef>
              <a:spcAft>
                <a:spcPts val="0"/>
              </a:spcAft>
              <a:defRPr/>
            </a:lvl8pPr>
            <a:lvl9pPr marL="1933224" algn="ctr" rtl="0">
              <a:spcBef>
                <a:spcPts val="0"/>
              </a:spcBef>
              <a:spcAft>
                <a:spcPts val="0"/>
              </a:spcAft>
              <a:defRPr/>
            </a:lvl9pPr>
          </a:lstStyle>
          <a:p>
            <a:endParaRPr/>
          </a:p>
        </p:txBody>
      </p:sp>
      <p:sp>
        <p:nvSpPr>
          <p:cNvPr id="30" name="Shape 30"/>
          <p:cNvSpPr txBox="1">
            <a:spLocks noGrp="1"/>
          </p:cNvSpPr>
          <p:nvPr>
            <p:ph type="body" idx="1"/>
          </p:nvPr>
        </p:nvSpPr>
        <p:spPr>
          <a:xfrm>
            <a:off x="365760" y="2240280"/>
            <a:ext cx="3210559" cy="633579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2"/>
          </p:nvPr>
        </p:nvSpPr>
        <p:spPr>
          <a:xfrm>
            <a:off x="3738880" y="2240280"/>
            <a:ext cx="3210559" cy="633579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33" name="Shape 33"/>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34" name="Shape 34"/>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65760" y="385048"/>
            <a:ext cx="6583680" cy="16001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365760" y="2148602"/>
            <a:ext cx="3232573" cy="896778"/>
          </a:xfrm>
          <a:prstGeom prst="rect">
            <a:avLst/>
          </a:prstGeom>
          <a:noFill/>
          <a:ln>
            <a:noFill/>
          </a:ln>
        </p:spPr>
        <p:txBody>
          <a:bodyPr lIns="91425" tIns="91425" rIns="91425" bIns="91425" anchor="b" anchorCtr="0"/>
          <a:lstStyle>
            <a:lvl1pPr marL="0" indent="0" rtl="0">
              <a:spcBef>
                <a:spcPts val="0"/>
              </a:spcBef>
              <a:buFont typeface="Arial"/>
              <a:buNone/>
              <a:defRPr/>
            </a:lvl1pPr>
            <a:lvl2pPr marL="483306" indent="-706" rtl="0">
              <a:spcBef>
                <a:spcPts val="0"/>
              </a:spcBef>
              <a:buFont typeface="Arial"/>
              <a:buNone/>
              <a:defRPr/>
            </a:lvl2pPr>
            <a:lvl3pPr marL="966612" indent="-1412" rtl="0">
              <a:spcBef>
                <a:spcPts val="0"/>
              </a:spcBef>
              <a:buFont typeface="Arial"/>
              <a:buNone/>
              <a:defRPr/>
            </a:lvl3pPr>
            <a:lvl4pPr marL="1449918" indent="-2117" rtl="0">
              <a:spcBef>
                <a:spcPts val="0"/>
              </a:spcBef>
              <a:buFont typeface="Arial"/>
              <a:buNone/>
              <a:defRPr/>
            </a:lvl4pPr>
            <a:lvl5pPr marL="1933224" indent="-2824" rtl="0">
              <a:spcBef>
                <a:spcPts val="0"/>
              </a:spcBef>
              <a:buFont typeface="Arial"/>
              <a:buNone/>
              <a:defRPr/>
            </a:lvl5pPr>
            <a:lvl6pPr marL="2416531" indent="-3530" rtl="0">
              <a:spcBef>
                <a:spcPts val="0"/>
              </a:spcBef>
              <a:buFont typeface="Arial"/>
              <a:buNone/>
              <a:defRPr/>
            </a:lvl6pPr>
            <a:lvl7pPr marL="2899837" indent="-4236" rtl="0">
              <a:spcBef>
                <a:spcPts val="0"/>
              </a:spcBef>
              <a:buFont typeface="Arial"/>
              <a:buNone/>
              <a:defRPr/>
            </a:lvl7pPr>
            <a:lvl8pPr marL="3383143" indent="-4943" rtl="0">
              <a:spcBef>
                <a:spcPts val="0"/>
              </a:spcBef>
              <a:buFont typeface="Arial"/>
              <a:buNone/>
              <a:defRPr/>
            </a:lvl8pPr>
            <a:lvl9pPr marL="3866449" indent="-5648" rtl="0">
              <a:spcBef>
                <a:spcPts val="0"/>
              </a:spcBef>
              <a:buFont typeface="Arial"/>
              <a:buNone/>
              <a:defRPr/>
            </a:lvl9pPr>
          </a:lstStyle>
          <a:p>
            <a:endParaRPr/>
          </a:p>
        </p:txBody>
      </p:sp>
      <p:sp>
        <p:nvSpPr>
          <p:cNvPr id="38" name="Shape 38"/>
          <p:cNvSpPr txBox="1">
            <a:spLocks noGrp="1"/>
          </p:cNvSpPr>
          <p:nvPr>
            <p:ph type="body" idx="2"/>
          </p:nvPr>
        </p:nvSpPr>
        <p:spPr>
          <a:xfrm>
            <a:off x="365760" y="3045382"/>
            <a:ext cx="3232573" cy="553069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3"/>
          </p:nvPr>
        </p:nvSpPr>
        <p:spPr>
          <a:xfrm>
            <a:off x="3716867" y="2148602"/>
            <a:ext cx="3232572" cy="896778"/>
          </a:xfrm>
          <a:prstGeom prst="rect">
            <a:avLst/>
          </a:prstGeom>
          <a:noFill/>
          <a:ln>
            <a:noFill/>
          </a:ln>
        </p:spPr>
        <p:txBody>
          <a:bodyPr lIns="91425" tIns="91425" rIns="91425" bIns="91425" anchor="b" anchorCtr="0"/>
          <a:lstStyle>
            <a:lvl1pPr marL="0" indent="0" rtl="0">
              <a:spcBef>
                <a:spcPts val="0"/>
              </a:spcBef>
              <a:buFont typeface="Arial"/>
              <a:buNone/>
              <a:defRPr/>
            </a:lvl1pPr>
            <a:lvl2pPr marL="483306" indent="-706" rtl="0">
              <a:spcBef>
                <a:spcPts val="0"/>
              </a:spcBef>
              <a:buFont typeface="Arial"/>
              <a:buNone/>
              <a:defRPr/>
            </a:lvl2pPr>
            <a:lvl3pPr marL="966612" indent="-1412" rtl="0">
              <a:spcBef>
                <a:spcPts val="0"/>
              </a:spcBef>
              <a:buFont typeface="Arial"/>
              <a:buNone/>
              <a:defRPr/>
            </a:lvl3pPr>
            <a:lvl4pPr marL="1449918" indent="-2117" rtl="0">
              <a:spcBef>
                <a:spcPts val="0"/>
              </a:spcBef>
              <a:buFont typeface="Arial"/>
              <a:buNone/>
              <a:defRPr/>
            </a:lvl4pPr>
            <a:lvl5pPr marL="1933224" indent="-2824" rtl="0">
              <a:spcBef>
                <a:spcPts val="0"/>
              </a:spcBef>
              <a:buFont typeface="Arial"/>
              <a:buNone/>
              <a:defRPr/>
            </a:lvl5pPr>
            <a:lvl6pPr marL="2416531" indent="-3530" rtl="0">
              <a:spcBef>
                <a:spcPts val="0"/>
              </a:spcBef>
              <a:buFont typeface="Arial"/>
              <a:buNone/>
              <a:defRPr/>
            </a:lvl6pPr>
            <a:lvl7pPr marL="2899837" indent="-4236" rtl="0">
              <a:spcBef>
                <a:spcPts val="0"/>
              </a:spcBef>
              <a:buFont typeface="Arial"/>
              <a:buNone/>
              <a:defRPr/>
            </a:lvl7pPr>
            <a:lvl8pPr marL="3383143" indent="-4943" rtl="0">
              <a:spcBef>
                <a:spcPts val="0"/>
              </a:spcBef>
              <a:buFont typeface="Arial"/>
              <a:buNone/>
              <a:defRPr/>
            </a:lvl8pPr>
            <a:lvl9pPr marL="3866449" indent="-5648" rtl="0">
              <a:spcBef>
                <a:spcPts val="0"/>
              </a:spcBef>
              <a:buFont typeface="Arial"/>
              <a:buNone/>
              <a:defRPr/>
            </a:lvl9pPr>
          </a:lstStyle>
          <a:p>
            <a:endParaRPr/>
          </a:p>
        </p:txBody>
      </p:sp>
      <p:sp>
        <p:nvSpPr>
          <p:cNvPr id="40" name="Shape 40"/>
          <p:cNvSpPr txBox="1">
            <a:spLocks noGrp="1"/>
          </p:cNvSpPr>
          <p:nvPr>
            <p:ph type="body" idx="4"/>
          </p:nvPr>
        </p:nvSpPr>
        <p:spPr>
          <a:xfrm>
            <a:off x="3716867" y="3045382"/>
            <a:ext cx="3232572" cy="553069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42" name="Shape 42"/>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43" name="Shape 43"/>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65760" y="385048"/>
            <a:ext cx="6583680" cy="1600199"/>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83306" algn="ctr" rtl="0">
              <a:spcBef>
                <a:spcPts val="0"/>
              </a:spcBef>
              <a:spcAft>
                <a:spcPts val="0"/>
              </a:spcAft>
              <a:defRPr/>
            </a:lvl6pPr>
            <a:lvl7pPr marL="966612" algn="ctr" rtl="0">
              <a:spcBef>
                <a:spcPts val="0"/>
              </a:spcBef>
              <a:spcAft>
                <a:spcPts val="0"/>
              </a:spcAft>
              <a:defRPr/>
            </a:lvl7pPr>
            <a:lvl8pPr marL="1449918" algn="ctr" rtl="0">
              <a:spcBef>
                <a:spcPts val="0"/>
              </a:spcBef>
              <a:spcAft>
                <a:spcPts val="0"/>
              </a:spcAft>
              <a:defRPr/>
            </a:lvl8pPr>
            <a:lvl9pPr marL="1933224" algn="ctr" rtl="0">
              <a:spcBef>
                <a:spcPts val="0"/>
              </a:spcBef>
              <a:spcAft>
                <a:spcPts val="0"/>
              </a:spcAft>
              <a:defRPr/>
            </a:lvl9pPr>
          </a:lstStyle>
          <a:p>
            <a:endParaRPr/>
          </a:p>
        </p:txBody>
      </p:sp>
      <p:sp>
        <p:nvSpPr>
          <p:cNvPr id="46" name="Shape 46"/>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47" name="Shape 47"/>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48" name="Shape 48"/>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51" name="Shape 51"/>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52" name="Shape 52"/>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365760" y="381714"/>
            <a:ext cx="2406227" cy="162686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2860041" y="381714"/>
            <a:ext cx="4089398" cy="819435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365760" y="2008584"/>
            <a:ext cx="2406227" cy="6567488"/>
          </a:xfrm>
          <a:prstGeom prst="rect">
            <a:avLst/>
          </a:prstGeom>
          <a:noFill/>
          <a:ln>
            <a:noFill/>
          </a:ln>
        </p:spPr>
        <p:txBody>
          <a:bodyPr lIns="91425" tIns="91425" rIns="91425" bIns="91425" anchor="t" anchorCtr="0"/>
          <a:lstStyle>
            <a:lvl1pPr marL="0" indent="0" rtl="0">
              <a:spcBef>
                <a:spcPts val="0"/>
              </a:spcBef>
              <a:buFont typeface="Arial"/>
              <a:buNone/>
              <a:defRPr/>
            </a:lvl1pPr>
            <a:lvl2pPr marL="483306" indent="-706" rtl="0">
              <a:spcBef>
                <a:spcPts val="0"/>
              </a:spcBef>
              <a:buFont typeface="Arial"/>
              <a:buNone/>
              <a:defRPr/>
            </a:lvl2pPr>
            <a:lvl3pPr marL="966612" indent="-1412" rtl="0">
              <a:spcBef>
                <a:spcPts val="0"/>
              </a:spcBef>
              <a:buFont typeface="Arial"/>
              <a:buNone/>
              <a:defRPr/>
            </a:lvl3pPr>
            <a:lvl4pPr marL="1449918" indent="-2117" rtl="0">
              <a:spcBef>
                <a:spcPts val="0"/>
              </a:spcBef>
              <a:buFont typeface="Arial"/>
              <a:buNone/>
              <a:defRPr/>
            </a:lvl4pPr>
            <a:lvl5pPr marL="1933224" indent="-2824" rtl="0">
              <a:spcBef>
                <a:spcPts val="0"/>
              </a:spcBef>
              <a:buFont typeface="Arial"/>
              <a:buNone/>
              <a:defRPr/>
            </a:lvl5pPr>
            <a:lvl6pPr marL="2416531" indent="-3530" rtl="0">
              <a:spcBef>
                <a:spcPts val="0"/>
              </a:spcBef>
              <a:buFont typeface="Arial"/>
              <a:buNone/>
              <a:defRPr/>
            </a:lvl6pPr>
            <a:lvl7pPr marL="2899837" indent="-4236" rtl="0">
              <a:spcBef>
                <a:spcPts val="0"/>
              </a:spcBef>
              <a:buFont typeface="Arial"/>
              <a:buNone/>
              <a:defRPr/>
            </a:lvl7pPr>
            <a:lvl8pPr marL="3383143" indent="-4943" rtl="0">
              <a:spcBef>
                <a:spcPts val="0"/>
              </a:spcBef>
              <a:buFont typeface="Arial"/>
              <a:buNone/>
              <a:defRPr/>
            </a:lvl8pPr>
            <a:lvl9pPr marL="3866449" indent="-5648" rtl="0">
              <a:spcBef>
                <a:spcPts val="0"/>
              </a:spcBef>
              <a:buFont typeface="Arial"/>
              <a:buNone/>
              <a:defRPr/>
            </a:lvl9pPr>
          </a:lstStyle>
          <a:p>
            <a:endParaRPr/>
          </a:p>
        </p:txBody>
      </p:sp>
      <p:sp>
        <p:nvSpPr>
          <p:cNvPr id="57" name="Shape 57"/>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58" name="Shape 58"/>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59" name="Shape 59"/>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434254" y="6720839"/>
            <a:ext cx="4389119" cy="793433"/>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1434254" y="858441"/>
            <a:ext cx="4389119" cy="5760720"/>
          </a:xfrm>
          <a:prstGeom prst="rect">
            <a:avLst/>
          </a:prstGeom>
          <a:noFill/>
          <a:ln>
            <a:noFill/>
          </a:ln>
        </p:spPr>
      </p:sp>
      <p:sp>
        <p:nvSpPr>
          <p:cNvPr id="63" name="Shape 63"/>
          <p:cNvSpPr txBox="1">
            <a:spLocks noGrp="1"/>
          </p:cNvSpPr>
          <p:nvPr>
            <p:ph type="body" idx="1"/>
          </p:nvPr>
        </p:nvSpPr>
        <p:spPr>
          <a:xfrm>
            <a:off x="1434254" y="7514271"/>
            <a:ext cx="4389119" cy="1126807"/>
          </a:xfrm>
          <a:prstGeom prst="rect">
            <a:avLst/>
          </a:prstGeom>
          <a:noFill/>
          <a:ln>
            <a:noFill/>
          </a:ln>
        </p:spPr>
        <p:txBody>
          <a:bodyPr lIns="91425" tIns="91425" rIns="91425" bIns="91425" anchor="t" anchorCtr="0"/>
          <a:lstStyle>
            <a:lvl1pPr marL="0" indent="0" rtl="0">
              <a:spcBef>
                <a:spcPts val="0"/>
              </a:spcBef>
              <a:buFont typeface="Arial"/>
              <a:buNone/>
              <a:defRPr/>
            </a:lvl1pPr>
            <a:lvl2pPr marL="483306" indent="-706" rtl="0">
              <a:spcBef>
                <a:spcPts val="0"/>
              </a:spcBef>
              <a:buFont typeface="Arial"/>
              <a:buNone/>
              <a:defRPr/>
            </a:lvl2pPr>
            <a:lvl3pPr marL="966612" indent="-1412" rtl="0">
              <a:spcBef>
                <a:spcPts val="0"/>
              </a:spcBef>
              <a:buFont typeface="Arial"/>
              <a:buNone/>
              <a:defRPr/>
            </a:lvl3pPr>
            <a:lvl4pPr marL="1449918" indent="-2117" rtl="0">
              <a:spcBef>
                <a:spcPts val="0"/>
              </a:spcBef>
              <a:buFont typeface="Arial"/>
              <a:buNone/>
              <a:defRPr/>
            </a:lvl4pPr>
            <a:lvl5pPr marL="1933224" indent="-2824" rtl="0">
              <a:spcBef>
                <a:spcPts val="0"/>
              </a:spcBef>
              <a:buFont typeface="Arial"/>
              <a:buNone/>
              <a:defRPr/>
            </a:lvl5pPr>
            <a:lvl6pPr marL="2416531" indent="-3530" rtl="0">
              <a:spcBef>
                <a:spcPts val="0"/>
              </a:spcBef>
              <a:buFont typeface="Arial"/>
              <a:buNone/>
              <a:defRPr/>
            </a:lvl6pPr>
            <a:lvl7pPr marL="2899837" indent="-4236" rtl="0">
              <a:spcBef>
                <a:spcPts val="0"/>
              </a:spcBef>
              <a:buFont typeface="Arial"/>
              <a:buNone/>
              <a:defRPr/>
            </a:lvl7pPr>
            <a:lvl8pPr marL="3383143" indent="-4943" rtl="0">
              <a:spcBef>
                <a:spcPts val="0"/>
              </a:spcBef>
              <a:buFont typeface="Arial"/>
              <a:buNone/>
              <a:defRPr/>
            </a:lvl8pPr>
            <a:lvl9pPr marL="3866449" indent="-5648" rtl="0">
              <a:spcBef>
                <a:spcPts val="0"/>
              </a:spcBef>
              <a:buFont typeface="Arial"/>
              <a:buNone/>
              <a:defRPr/>
            </a:lvl9pPr>
          </a:lstStyle>
          <a:p>
            <a:endParaRPr/>
          </a:p>
        </p:txBody>
      </p:sp>
      <p:sp>
        <p:nvSpPr>
          <p:cNvPr id="64" name="Shape 64"/>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65" name="Shape 65"/>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66" name="Shape 66"/>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65760" y="385048"/>
            <a:ext cx="6583680" cy="1600199"/>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83306" marR="0" indent="-706" algn="ctr" rtl="0">
              <a:spcBef>
                <a:spcPts val="0"/>
              </a:spcBef>
              <a:spcAft>
                <a:spcPts val="0"/>
              </a:spcAft>
              <a:defRPr/>
            </a:lvl6pPr>
            <a:lvl7pPr marL="966612" marR="0" indent="-1412" algn="ctr" rtl="0">
              <a:spcBef>
                <a:spcPts val="0"/>
              </a:spcBef>
              <a:spcAft>
                <a:spcPts val="0"/>
              </a:spcAft>
              <a:defRPr/>
            </a:lvl7pPr>
            <a:lvl8pPr marL="1449918" marR="0" indent="-2117" algn="ctr" rtl="0">
              <a:spcBef>
                <a:spcPts val="0"/>
              </a:spcBef>
              <a:spcAft>
                <a:spcPts val="0"/>
              </a:spcAft>
              <a:defRPr/>
            </a:lvl8pPr>
            <a:lvl9pPr marL="1933224" marR="0" indent="-2824" algn="ctr" rtl="0">
              <a:spcBef>
                <a:spcPts val="0"/>
              </a:spcBef>
              <a:spcAft>
                <a:spcPts val="0"/>
              </a:spcAft>
              <a:defRPr/>
            </a:lvl9pPr>
          </a:lstStyle>
          <a:p>
            <a:endParaRPr/>
          </a:p>
        </p:txBody>
      </p:sp>
      <p:sp>
        <p:nvSpPr>
          <p:cNvPr id="6" name="Shape 6"/>
          <p:cNvSpPr txBox="1">
            <a:spLocks noGrp="1"/>
          </p:cNvSpPr>
          <p:nvPr>
            <p:ph type="body" idx="1"/>
          </p:nvPr>
        </p:nvSpPr>
        <p:spPr>
          <a:xfrm>
            <a:off x="365760" y="2240280"/>
            <a:ext cx="6583680" cy="6335791"/>
          </a:xfrm>
          <a:prstGeom prst="rect">
            <a:avLst/>
          </a:prstGeom>
          <a:noFill/>
          <a:ln>
            <a:noFill/>
          </a:ln>
        </p:spPr>
        <p:txBody>
          <a:bodyPr lIns="91425" tIns="91425" rIns="91425" bIns="91425" anchor="t" anchorCtr="0"/>
          <a:lstStyle>
            <a:lvl1pPr marL="362480" marR="0" indent="-146580" algn="l" rtl="0">
              <a:spcBef>
                <a:spcPts val="680"/>
              </a:spcBef>
              <a:spcAft>
                <a:spcPts val="0"/>
              </a:spcAft>
              <a:buClr>
                <a:schemeClr val="dk1"/>
              </a:buClr>
              <a:buFont typeface="Arial"/>
              <a:buChar char="•"/>
              <a:defRPr/>
            </a:lvl1pPr>
            <a:lvl2pPr marL="785372" marR="0" indent="-112272" algn="l" rtl="0">
              <a:spcBef>
                <a:spcPts val="600"/>
              </a:spcBef>
              <a:spcAft>
                <a:spcPts val="0"/>
              </a:spcAft>
              <a:buClr>
                <a:schemeClr val="dk1"/>
              </a:buClr>
              <a:buFont typeface="Arial"/>
              <a:buChar char="–"/>
              <a:defRPr/>
            </a:lvl2pPr>
            <a:lvl3pPr marL="1208265" marR="0" indent="-84315" algn="l" rtl="0">
              <a:spcBef>
                <a:spcPts val="500"/>
              </a:spcBef>
              <a:spcAft>
                <a:spcPts val="0"/>
              </a:spcAft>
              <a:buClr>
                <a:schemeClr val="dk1"/>
              </a:buClr>
              <a:buFont typeface="Arial"/>
              <a:buChar char="•"/>
              <a:defRPr/>
            </a:lvl3pPr>
            <a:lvl4pPr marL="1691571" marR="0" indent="-110420" algn="l" rtl="0">
              <a:spcBef>
                <a:spcPts val="420"/>
              </a:spcBef>
              <a:spcAft>
                <a:spcPts val="0"/>
              </a:spcAft>
              <a:buClr>
                <a:schemeClr val="dk1"/>
              </a:buClr>
              <a:buFont typeface="Arial"/>
              <a:buChar char="–"/>
              <a:defRPr/>
            </a:lvl4pPr>
            <a:lvl5pPr marL="2174878" marR="0" indent="-111127" algn="l" rtl="0">
              <a:spcBef>
                <a:spcPts val="420"/>
              </a:spcBef>
              <a:spcAft>
                <a:spcPts val="0"/>
              </a:spcAft>
              <a:buClr>
                <a:schemeClr val="dk1"/>
              </a:buClr>
              <a:buFont typeface="Arial"/>
              <a:buChar char="»"/>
              <a:defRPr/>
            </a:lvl5pPr>
            <a:lvl6pPr marL="2658184" marR="0" indent="-111834" algn="l" rtl="0">
              <a:spcBef>
                <a:spcPts val="420"/>
              </a:spcBef>
              <a:spcAft>
                <a:spcPts val="0"/>
              </a:spcAft>
              <a:buClr>
                <a:schemeClr val="dk1"/>
              </a:buClr>
              <a:buFont typeface="Arial"/>
              <a:buChar char="»"/>
              <a:defRPr/>
            </a:lvl6pPr>
            <a:lvl7pPr marL="3141490" marR="0" indent="-112540" algn="l" rtl="0">
              <a:spcBef>
                <a:spcPts val="420"/>
              </a:spcBef>
              <a:spcAft>
                <a:spcPts val="0"/>
              </a:spcAft>
              <a:buClr>
                <a:schemeClr val="dk1"/>
              </a:buClr>
              <a:buFont typeface="Arial"/>
              <a:buChar char="»"/>
              <a:defRPr/>
            </a:lvl7pPr>
            <a:lvl8pPr marL="3624796" marR="0" indent="-113246" algn="l" rtl="0">
              <a:spcBef>
                <a:spcPts val="420"/>
              </a:spcBef>
              <a:spcAft>
                <a:spcPts val="0"/>
              </a:spcAft>
              <a:buClr>
                <a:schemeClr val="dk1"/>
              </a:buClr>
              <a:buFont typeface="Arial"/>
              <a:buChar char="»"/>
              <a:defRPr/>
            </a:lvl8pPr>
            <a:lvl9pPr marL="4108102" marR="0" indent="-113951" algn="l" rtl="0">
              <a:spcBef>
                <a:spcPts val="420"/>
              </a:spcBef>
              <a:spcAft>
                <a:spcPts val="0"/>
              </a:spcAft>
              <a:buClr>
                <a:schemeClr val="dk1"/>
              </a:buClr>
              <a:buFont typeface="Arial"/>
              <a:buChar char="»"/>
              <a:defRPr/>
            </a:lvl9pPr>
          </a:lstStyle>
          <a:p>
            <a:endParaRPr/>
          </a:p>
        </p:txBody>
      </p:sp>
      <p:sp>
        <p:nvSpPr>
          <p:cNvPr id="7" name="Shape 7"/>
          <p:cNvSpPr txBox="1">
            <a:spLocks noGrp="1"/>
          </p:cNvSpPr>
          <p:nvPr>
            <p:ph type="dt" idx="10"/>
          </p:nvPr>
        </p:nvSpPr>
        <p:spPr>
          <a:xfrm>
            <a:off x="365760" y="8742760"/>
            <a:ext cx="1706880" cy="666749"/>
          </a:xfrm>
          <a:prstGeom prst="rect">
            <a:avLst/>
          </a:prstGeom>
          <a:noFill/>
          <a:ln>
            <a:noFill/>
          </a:ln>
        </p:spPr>
        <p:txBody>
          <a:bodyPr lIns="91425" tIns="91425" rIns="91425" bIns="91425" anchor="t" anchorCtr="0"/>
          <a:lstStyle>
            <a:lvl1pPr marL="0" marR="0" indent="0" algn="l"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8" name="Shape 8"/>
          <p:cNvSpPr txBox="1">
            <a:spLocks noGrp="1"/>
          </p:cNvSpPr>
          <p:nvPr>
            <p:ph type="ftr" idx="11"/>
          </p:nvPr>
        </p:nvSpPr>
        <p:spPr>
          <a:xfrm>
            <a:off x="2499359" y="8742760"/>
            <a:ext cx="2316479" cy="666749"/>
          </a:xfrm>
          <a:prstGeom prst="rect">
            <a:avLst/>
          </a:prstGeom>
          <a:noFill/>
          <a:ln>
            <a:noFill/>
          </a:ln>
        </p:spPr>
        <p:txBody>
          <a:bodyPr lIns="91425" tIns="91425" rIns="91425" bIns="91425" anchor="t" anchorCtr="0"/>
          <a:lstStyle>
            <a:lvl1pPr marL="0" marR="0" indent="0" algn="ctr" rtl="0">
              <a:spcBef>
                <a:spcPts val="0"/>
              </a:spcBef>
              <a:defRPr/>
            </a:lvl1pPr>
            <a:lvl2pPr marL="483306" marR="0" indent="-706" algn="l" rtl="0">
              <a:spcBef>
                <a:spcPts val="0"/>
              </a:spcBef>
              <a:defRPr/>
            </a:lvl2pPr>
            <a:lvl3pPr marL="966612" marR="0" indent="-1412" algn="l" rtl="0">
              <a:spcBef>
                <a:spcPts val="0"/>
              </a:spcBef>
              <a:defRPr/>
            </a:lvl3pPr>
            <a:lvl4pPr marL="1449918" marR="0" indent="-2117" algn="l" rtl="0">
              <a:spcBef>
                <a:spcPts val="0"/>
              </a:spcBef>
              <a:defRPr/>
            </a:lvl4pPr>
            <a:lvl5pPr marL="1933224" marR="0" indent="-2824" algn="l" rtl="0">
              <a:spcBef>
                <a:spcPts val="0"/>
              </a:spcBef>
              <a:defRPr/>
            </a:lvl5pPr>
            <a:lvl6pPr marL="2416531" marR="0" indent="-3530" algn="l" rtl="0">
              <a:spcBef>
                <a:spcPts val="0"/>
              </a:spcBef>
              <a:defRPr/>
            </a:lvl6pPr>
            <a:lvl7pPr marL="2899837" marR="0" indent="-4236" algn="l" rtl="0">
              <a:spcBef>
                <a:spcPts val="0"/>
              </a:spcBef>
              <a:defRPr/>
            </a:lvl7pPr>
            <a:lvl8pPr marL="3383143" marR="0" indent="-4943" algn="l" rtl="0">
              <a:spcBef>
                <a:spcPts val="0"/>
              </a:spcBef>
              <a:defRPr/>
            </a:lvl8pPr>
            <a:lvl9pPr marL="3866449" marR="0" indent="-5648" algn="l" rtl="0">
              <a:spcBef>
                <a:spcPts val="0"/>
              </a:spcBef>
              <a:defRPr/>
            </a:lvl9pPr>
          </a:lstStyle>
          <a:p>
            <a:endParaRPr/>
          </a:p>
        </p:txBody>
      </p:sp>
      <p:sp>
        <p:nvSpPr>
          <p:cNvPr id="9" name="Shape 9"/>
          <p:cNvSpPr txBox="1">
            <a:spLocks noGrp="1"/>
          </p:cNvSpPr>
          <p:nvPr>
            <p:ph type="sldNum" idx="12"/>
          </p:nvPr>
        </p:nvSpPr>
        <p:spPr>
          <a:xfrm>
            <a:off x="5242560" y="8742760"/>
            <a:ext cx="1706880" cy="666749"/>
          </a:xfrm>
          <a:prstGeom prst="rect">
            <a:avLst/>
          </a:prstGeom>
          <a:noFill/>
          <a:ln>
            <a:noFill/>
          </a:ln>
        </p:spPr>
        <p:txBody>
          <a:bodyPr lIns="96650" tIns="48325" rIns="96650" bIns="48325" anchor="t" anchorCtr="0">
            <a:noAutofit/>
          </a:bodyPr>
          <a:lstStyle/>
          <a:p>
            <a:pPr marL="0" marR="0" lvl="0" indent="0" algn="r" rtl="0">
              <a:spcBef>
                <a:spcPts val="0"/>
              </a:spcBef>
              <a:buSzPct val="25000"/>
              <a:buNone/>
            </a:pPr>
            <a:fld id="{00000000-1234-1234-1234-123412341234}" type="slidenum">
              <a:rPr lang="en-US" sz="1500" b="0" i="0" u="none" strike="noStrike" cap="none" baseline="0">
                <a:solidFill>
                  <a:schemeClr val="dk1"/>
                </a:solidFill>
                <a:latin typeface="Arial"/>
                <a:ea typeface="Arial"/>
                <a:cs typeface="Arial"/>
                <a:sym typeface="Arial"/>
              </a:rPr>
              <a:t>‹#›</a:t>
            </a:fld>
            <a:endParaRPr lang="en-US" sz="1500" b="0" i="0" u="none" strike="noStrike" cap="none" baseline="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itunes.apple.com/us/app/dictionary.com-dictionary/id308750436?mt=8" TargetMode="Externa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hyperlink" Target="https://itunes.apple.com/us/app/scholastic-book-wizard-mobile/id616137439?mt=8" TargetMode="External"/><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graphicFrame>
        <p:nvGraphicFramePr>
          <p:cNvPr id="80" name="Shape 80"/>
          <p:cNvGraphicFramePr/>
          <p:nvPr>
            <p:extLst>
              <p:ext uri="{D42A27DB-BD31-4B8C-83A1-F6EECF244321}">
                <p14:modId xmlns:p14="http://schemas.microsoft.com/office/powerpoint/2010/main" val="4282558165"/>
              </p:ext>
            </p:extLst>
          </p:nvPr>
        </p:nvGraphicFramePr>
        <p:xfrm>
          <a:off x="0" y="1084134"/>
          <a:ext cx="5029200" cy="13053005"/>
        </p:xfrm>
        <a:graphic>
          <a:graphicData uri="http://schemas.openxmlformats.org/drawingml/2006/table">
            <a:tbl>
              <a:tblPr>
                <a:noFill/>
                <a:tableStyleId>{533983A3-43BE-4884-94B0-6D91D859F24D}</a:tableStyleId>
              </a:tblPr>
              <a:tblGrid>
                <a:gridCol w="1056650"/>
                <a:gridCol w="3972550"/>
              </a:tblGrid>
              <a:tr h="384050">
                <a:tc gridSpan="2">
                  <a:txBody>
                    <a:bodyPr/>
                    <a:lstStyle/>
                    <a:p>
                      <a:pPr marL="0" marR="0" lvl="0" indent="0" algn="ctr" rtl="0">
                        <a:lnSpc>
                          <a:spcPct val="150000"/>
                        </a:lnSpc>
                        <a:spcBef>
                          <a:spcPts val="0"/>
                        </a:spcBef>
                        <a:spcAft>
                          <a:spcPts val="0"/>
                        </a:spcAft>
                        <a:buClr>
                          <a:schemeClr val="dk1"/>
                        </a:buClr>
                        <a:buSzPct val="25000"/>
                        <a:buFont typeface="Arial"/>
                        <a:buNone/>
                      </a:pPr>
                      <a:r>
                        <a:rPr lang="en-US" sz="1300" b="0" i="0" u="none" strike="noStrike" cap="none" baseline="0" dirty="0">
                          <a:solidFill>
                            <a:schemeClr val="dk1"/>
                          </a:solidFill>
                          <a:latin typeface="Arial"/>
                          <a:ea typeface="Arial"/>
                          <a:cs typeface="Arial"/>
                          <a:sym typeface="Arial"/>
                        </a:rPr>
                        <a:t>Learning Map</a:t>
                      </a:r>
                    </a:p>
                  </a:txBody>
                  <a:tcPr marL="97525" marR="97525" marT="48000" marB="48000">
                    <a:lnL w="28575"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rgbClr val="D94774"/>
                    </a:solidFill>
                  </a:tcPr>
                </a:tc>
                <a:tc hMerge="1">
                  <a:txBody>
                    <a:bodyPr/>
                    <a:lstStyle/>
                    <a:p>
                      <a:endParaRPr lang="en-US"/>
                    </a:p>
                  </a:txBody>
                  <a:tcPr/>
                </a:tc>
              </a:tr>
              <a:tr h="1494475">
                <a:tc>
                  <a:txBody>
                    <a:bodyPr/>
                    <a:lstStyle/>
                    <a:p>
                      <a:pPr marL="0" marR="0" lvl="0" indent="0" algn="l" rtl="0">
                        <a:lnSpc>
                          <a:spcPct val="100000"/>
                        </a:lnSpc>
                        <a:spcBef>
                          <a:spcPts val="0"/>
                        </a:spcBef>
                        <a:spcAft>
                          <a:spcPts val="0"/>
                        </a:spcAft>
                        <a:buClr>
                          <a:schemeClr val="dk1"/>
                        </a:buClr>
                        <a:buSzPct val="25000"/>
                        <a:buFont typeface="Tahoma"/>
                        <a:buNone/>
                      </a:pPr>
                      <a:r>
                        <a:rPr lang="en-US" sz="1300" b="0" i="0" u="none" strike="noStrike" cap="none" baseline="0" dirty="0">
                          <a:solidFill>
                            <a:schemeClr val="dk1"/>
                          </a:solidFill>
                          <a:latin typeface="Tahoma"/>
                          <a:ea typeface="Tahoma"/>
                          <a:cs typeface="Tahoma"/>
                          <a:sym typeface="Tahoma"/>
                        </a:rPr>
                        <a:t>Reading</a:t>
                      </a:r>
                    </a:p>
                  </a:txBody>
                  <a:tcPr marL="97525" marR="97525" marT="48000" marB="48000">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c>
                  <a:txBody>
                    <a:bodyPr/>
                    <a:lstStyle/>
                    <a:p>
                      <a:pPr marL="0" marR="0" lvl="0" indent="0" algn="l" rtl="0">
                        <a:spcBef>
                          <a:spcPts val="0"/>
                        </a:spcBef>
                        <a:buSzPct val="25000"/>
                        <a:buNone/>
                      </a:pPr>
                      <a:r>
                        <a:rPr lang="en-US" sz="1000" dirty="0">
                          <a:solidFill>
                            <a:schemeClr val="dk1"/>
                          </a:solidFill>
                          <a:latin typeface="Tahoma"/>
                          <a:ea typeface="Tahoma"/>
                          <a:cs typeface="Tahoma"/>
                          <a:sym typeface="Tahoma"/>
                        </a:rPr>
                        <a:t>Unit </a:t>
                      </a:r>
                      <a:r>
                        <a:rPr lang="en-US" sz="1000" dirty="0" smtClean="0">
                          <a:solidFill>
                            <a:schemeClr val="dk1"/>
                          </a:solidFill>
                          <a:latin typeface="Tahoma"/>
                          <a:ea typeface="Tahoma"/>
                          <a:cs typeface="Tahoma"/>
                          <a:sym typeface="Tahoma"/>
                        </a:rPr>
                        <a:t>3: Getting to Know Characters and Their Stories</a:t>
                      </a:r>
                      <a:endParaRPr lang="en-US" sz="1000" dirty="0">
                        <a:solidFill>
                          <a:schemeClr val="dk1"/>
                        </a:solidFill>
                        <a:latin typeface="Tahoma"/>
                        <a:ea typeface="Tahoma"/>
                        <a:cs typeface="Tahoma"/>
                        <a:sym typeface="Tahoma"/>
                      </a:endParaRPr>
                    </a:p>
                    <a:p>
                      <a:pPr marL="0" marR="0" lvl="0" indent="0" algn="l" rtl="0">
                        <a:spcBef>
                          <a:spcPts val="0"/>
                        </a:spcBef>
                        <a:buSzPct val="25000"/>
                        <a:buNone/>
                      </a:pPr>
                      <a:r>
                        <a:rPr lang="en-US" sz="1000" dirty="0">
                          <a:solidFill>
                            <a:schemeClr val="dk1"/>
                          </a:solidFill>
                          <a:latin typeface="Tahoma"/>
                          <a:ea typeface="Tahoma"/>
                          <a:cs typeface="Tahoma"/>
                          <a:sym typeface="Tahoma"/>
                        </a:rPr>
                        <a:t>Students </a:t>
                      </a:r>
                      <a:r>
                        <a:rPr lang="en-US" sz="1000" dirty="0" smtClean="0">
                          <a:solidFill>
                            <a:schemeClr val="dk1"/>
                          </a:solidFill>
                          <a:latin typeface="Tahoma"/>
                          <a:ea typeface="Tahoma"/>
                          <a:cs typeface="Tahoma"/>
                          <a:sym typeface="Tahoma"/>
                        </a:rPr>
                        <a:t>continue to analyze character-</a:t>
                      </a:r>
                      <a:r>
                        <a:rPr lang="en-US" sz="1000" baseline="0" dirty="0" smtClean="0">
                          <a:solidFill>
                            <a:schemeClr val="dk1"/>
                          </a:solidFill>
                          <a:latin typeface="Tahoma"/>
                          <a:ea typeface="Tahoma"/>
                          <a:cs typeface="Tahoma"/>
                          <a:sym typeface="Tahoma"/>
                        </a:rPr>
                        <a:t>rich texts to discover how characters change and grow. Students relate their analysis and understanding of the characters to their own lives. They explore how the characters respond to major events and challenges. Students think about how the words and illustrations help them understand the characters, plot, and setting of the story. Students describe the overall structure of the story, including how the beginning introduces the story and the ending concludes the story.</a:t>
                      </a:r>
                      <a:endParaRPr lang="en-US" sz="1000" dirty="0">
                        <a:solidFill>
                          <a:schemeClr val="dk1"/>
                        </a:solidFill>
                        <a:latin typeface="Tahoma"/>
                        <a:ea typeface="Tahoma"/>
                        <a:cs typeface="Tahoma"/>
                        <a:sym typeface="Tahoma"/>
                      </a:endParaRPr>
                    </a:p>
                  </a:txBody>
                  <a:tcPr marL="97525" marR="97525" marT="48000" marB="48000">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r>
              <a:tr h="416050">
                <a:tc>
                  <a:txBody>
                    <a:bodyPr/>
                    <a:lstStyle/>
                    <a:p>
                      <a:pPr marL="0" marR="0" lvl="0" indent="0" algn="l" rtl="0">
                        <a:lnSpc>
                          <a:spcPct val="100000"/>
                        </a:lnSpc>
                        <a:spcBef>
                          <a:spcPts val="0"/>
                        </a:spcBef>
                        <a:spcAft>
                          <a:spcPts val="0"/>
                        </a:spcAft>
                        <a:buClr>
                          <a:schemeClr val="dk1"/>
                        </a:buClr>
                        <a:buSzPct val="25000"/>
                        <a:buFont typeface="Tahoma"/>
                        <a:buNone/>
                      </a:pPr>
                      <a:r>
                        <a:rPr lang="en-US" sz="1300" b="0" i="0" u="none" strike="noStrike" cap="none" baseline="0" dirty="0">
                          <a:solidFill>
                            <a:schemeClr val="dk1"/>
                          </a:solidFill>
                          <a:latin typeface="Tahoma"/>
                          <a:ea typeface="Tahoma"/>
                          <a:cs typeface="Tahoma"/>
                          <a:sym typeface="Tahoma"/>
                        </a:rPr>
                        <a:t>Language</a:t>
                      </a:r>
                    </a:p>
                  </a:txBody>
                  <a:tcPr marL="97525" marR="97525" marT="48000" marB="48000">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c>
                  <a:txBody>
                    <a:bodyPr/>
                    <a:lstStyle/>
                    <a:p>
                      <a:pPr marL="0" marR="0" lvl="0" indent="0" algn="l" rtl="0">
                        <a:lnSpc>
                          <a:spcPct val="100000"/>
                        </a:lnSpc>
                        <a:spcBef>
                          <a:spcPts val="0"/>
                        </a:spcBef>
                        <a:spcAft>
                          <a:spcPts val="0"/>
                        </a:spcAft>
                        <a:buClr>
                          <a:schemeClr val="dk1"/>
                        </a:buClr>
                        <a:buSzPct val="25000"/>
                        <a:buFont typeface="Tahoma"/>
                        <a:buNone/>
                      </a:pPr>
                      <a:r>
                        <a:rPr lang="en-US" sz="1100" dirty="0" smtClean="0">
                          <a:solidFill>
                            <a:schemeClr val="dk1"/>
                          </a:solidFill>
                          <a:latin typeface="Tahoma"/>
                          <a:ea typeface="Tahoma"/>
                          <a:cs typeface="Tahoma"/>
                          <a:sym typeface="Tahoma"/>
                        </a:rPr>
                        <a:t>Students</a:t>
                      </a:r>
                      <a:r>
                        <a:rPr lang="en-US" sz="1100" baseline="0" dirty="0" smtClean="0">
                          <a:solidFill>
                            <a:schemeClr val="dk1"/>
                          </a:solidFill>
                          <a:latin typeface="Tahoma"/>
                          <a:ea typeface="Tahoma"/>
                          <a:cs typeface="Tahoma"/>
                          <a:sym typeface="Tahoma"/>
                        </a:rPr>
                        <a:t> will make real life connections between words and their use. Students will distinguish the differences in the shade of meaning between closely related verbs and adjectives (e.g. toss and throw, thin and slender).</a:t>
                      </a:r>
                      <a:endParaRPr lang="en-US" sz="1100" dirty="0">
                        <a:solidFill>
                          <a:schemeClr val="dk1"/>
                        </a:solidFill>
                        <a:latin typeface="Tahoma"/>
                        <a:ea typeface="Tahoma"/>
                        <a:cs typeface="Tahoma"/>
                        <a:sym typeface="Tahoma"/>
                      </a:endParaRPr>
                    </a:p>
                  </a:txBody>
                  <a:tcPr marL="97525" marR="97525" marT="48000" marB="48000">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r>
              <a:tr h="576075">
                <a:tc>
                  <a:txBody>
                    <a:bodyPr/>
                    <a:lstStyle/>
                    <a:p>
                      <a:pPr marL="0" marR="0" lvl="0" indent="0" algn="l" rtl="0">
                        <a:lnSpc>
                          <a:spcPct val="100000"/>
                        </a:lnSpc>
                        <a:spcBef>
                          <a:spcPts val="0"/>
                        </a:spcBef>
                        <a:spcAft>
                          <a:spcPts val="0"/>
                        </a:spcAft>
                        <a:buClr>
                          <a:schemeClr val="dk1"/>
                        </a:buClr>
                        <a:buSzPct val="25000"/>
                        <a:buFont typeface="Tahoma"/>
                        <a:buNone/>
                      </a:pPr>
                      <a:r>
                        <a:rPr lang="en-US" sz="1300" b="0" i="0" u="none" strike="noStrike" cap="none" baseline="0">
                          <a:solidFill>
                            <a:schemeClr val="dk1"/>
                          </a:solidFill>
                          <a:latin typeface="Tahoma"/>
                          <a:ea typeface="Tahoma"/>
                          <a:cs typeface="Tahoma"/>
                          <a:sym typeface="Tahoma"/>
                        </a:rPr>
                        <a:t>Speaking &amp; Listening</a:t>
                      </a:r>
                    </a:p>
                  </a:txBody>
                  <a:tcPr marL="97525" marR="97525" marT="48000" marB="48000">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c>
                  <a:txBody>
                    <a:bodyPr/>
                    <a:lstStyle/>
                    <a:p>
                      <a:pPr marL="0" marR="0" lvl="0" indent="0" algn="l" rtl="0">
                        <a:lnSpc>
                          <a:spcPct val="100000"/>
                        </a:lnSpc>
                        <a:spcBef>
                          <a:spcPts val="0"/>
                        </a:spcBef>
                        <a:spcAft>
                          <a:spcPts val="0"/>
                        </a:spcAft>
                        <a:buClr>
                          <a:schemeClr val="dk1"/>
                        </a:buClr>
                        <a:buSzPct val="25000"/>
                        <a:buFont typeface="Tahoma"/>
                        <a:buNone/>
                      </a:pPr>
                      <a:r>
                        <a:rPr lang="en-US" sz="1100" dirty="0">
                          <a:solidFill>
                            <a:schemeClr val="dk1"/>
                          </a:solidFill>
                          <a:latin typeface="Tahoma"/>
                          <a:ea typeface="Tahoma"/>
                          <a:cs typeface="Tahoma"/>
                          <a:sym typeface="Tahoma"/>
                        </a:rPr>
                        <a:t>Follow agreed -upon rules for discussions(e.g., gaining the floor in respectful ways, listening carefully to others, speaking one at a time about texts.  </a:t>
                      </a:r>
                      <a:r>
                        <a:rPr lang="en-US" sz="1100" dirty="0" smtClean="0">
                          <a:solidFill>
                            <a:schemeClr val="dk1"/>
                          </a:solidFill>
                          <a:latin typeface="Tahoma"/>
                          <a:ea typeface="Tahoma"/>
                          <a:cs typeface="Tahoma"/>
                          <a:sym typeface="Tahoma"/>
                        </a:rPr>
                        <a:t>Tell about the key ideas and details about a text.</a:t>
                      </a:r>
                      <a:endParaRPr lang="en-US" sz="1100" dirty="0">
                        <a:solidFill>
                          <a:schemeClr val="dk1"/>
                        </a:solidFill>
                        <a:latin typeface="Tahoma"/>
                        <a:ea typeface="Tahoma"/>
                        <a:cs typeface="Tahoma"/>
                        <a:sym typeface="Tahoma"/>
                      </a:endParaRPr>
                    </a:p>
                  </a:txBody>
                  <a:tcPr marL="97525" marR="97525" marT="48000" marB="48000">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r>
              <a:tr h="739700">
                <a:tc>
                  <a:txBody>
                    <a:bodyPr/>
                    <a:lstStyle/>
                    <a:p>
                      <a:pPr marL="0" marR="0" lvl="0" indent="0" algn="l" rtl="0">
                        <a:lnSpc>
                          <a:spcPct val="100000"/>
                        </a:lnSpc>
                        <a:spcBef>
                          <a:spcPts val="0"/>
                        </a:spcBef>
                        <a:spcAft>
                          <a:spcPts val="0"/>
                        </a:spcAft>
                        <a:buClr>
                          <a:schemeClr val="dk1"/>
                        </a:buClr>
                        <a:buSzPct val="25000"/>
                        <a:buFont typeface="Tahoma"/>
                        <a:buNone/>
                      </a:pPr>
                      <a:r>
                        <a:rPr lang="en-US" sz="1300" b="0" i="0" u="none" strike="noStrike" cap="none" baseline="0">
                          <a:solidFill>
                            <a:schemeClr val="dk1"/>
                          </a:solidFill>
                          <a:latin typeface="Tahoma"/>
                          <a:ea typeface="Tahoma"/>
                          <a:cs typeface="Tahoma"/>
                          <a:sym typeface="Tahoma"/>
                        </a:rPr>
                        <a:t>Writing</a:t>
                      </a:r>
                    </a:p>
                  </a:txBody>
                  <a:tcPr marL="97525" marR="97525" marT="48000" marB="48000">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c>
                  <a:txBody>
                    <a:bodyPr/>
                    <a:lstStyle/>
                    <a:p>
                      <a:pPr marL="0" marR="0" lvl="0" indent="0" algn="l" rtl="0">
                        <a:spcBef>
                          <a:spcPts val="0"/>
                        </a:spcBef>
                        <a:buSzPct val="25000"/>
                        <a:buNone/>
                      </a:pPr>
                      <a:r>
                        <a:rPr lang="en-US" sz="900" b="1" u="none" strike="noStrike" cap="none" baseline="0" dirty="0" smtClean="0">
                          <a:solidFill>
                            <a:schemeClr val="dk1"/>
                          </a:solidFill>
                          <a:latin typeface="Tahoma"/>
                          <a:ea typeface="Tahoma"/>
                          <a:cs typeface="Tahoma"/>
                          <a:sym typeface="Tahoma"/>
                        </a:rPr>
                        <a:t>Informational Writing </a:t>
                      </a:r>
                    </a:p>
                    <a:p>
                      <a:pPr marL="0" marR="0" lvl="0" indent="0" algn="l" rtl="0">
                        <a:spcBef>
                          <a:spcPts val="0"/>
                        </a:spcBef>
                        <a:buSzPct val="25000"/>
                        <a:buNone/>
                      </a:pPr>
                      <a:r>
                        <a:rPr lang="en-US" sz="1100" dirty="0" smtClean="0">
                          <a:solidFill>
                            <a:schemeClr val="dk1"/>
                          </a:solidFill>
                        </a:rPr>
                        <a:t>Students </a:t>
                      </a:r>
                      <a:r>
                        <a:rPr lang="en-US" sz="1100" dirty="0">
                          <a:solidFill>
                            <a:schemeClr val="dk1"/>
                          </a:solidFill>
                        </a:rPr>
                        <a:t>will be writing about a topic </a:t>
                      </a:r>
                      <a:r>
                        <a:rPr lang="en-US" sz="1100" dirty="0" smtClean="0">
                          <a:solidFill>
                            <a:schemeClr val="dk1"/>
                          </a:solidFill>
                        </a:rPr>
                        <a:t>of personal expertise. They will generate</a:t>
                      </a:r>
                      <a:r>
                        <a:rPr lang="en-US" sz="1100" baseline="0" dirty="0" smtClean="0">
                          <a:solidFill>
                            <a:schemeClr val="dk1"/>
                          </a:solidFill>
                        </a:rPr>
                        <a:t> topics, plan out their story and organize their story using non-fiction text features and subtopics.</a:t>
                      </a:r>
                      <a:endParaRPr lang="en-US" sz="1100" dirty="0">
                        <a:solidFill>
                          <a:schemeClr val="dk1"/>
                        </a:solidFill>
                      </a:endParaRPr>
                    </a:p>
                  </a:txBody>
                  <a:tcPr marL="97525" marR="97525" marT="48000" marB="48000">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r>
              <a:tr h="2086725">
                <a:tc>
                  <a:txBody>
                    <a:bodyPr/>
                    <a:lstStyle/>
                    <a:p>
                      <a:pPr marL="0" marR="0" lvl="0" indent="0" algn="l" rtl="0">
                        <a:lnSpc>
                          <a:spcPct val="100000"/>
                        </a:lnSpc>
                        <a:spcBef>
                          <a:spcPts val="0"/>
                        </a:spcBef>
                        <a:spcAft>
                          <a:spcPts val="0"/>
                        </a:spcAft>
                        <a:buClr>
                          <a:schemeClr val="dk1"/>
                        </a:buClr>
                        <a:buSzPct val="25000"/>
                        <a:buFont typeface="Tahoma"/>
                        <a:buNone/>
                      </a:pPr>
                      <a:r>
                        <a:rPr lang="en-US" sz="1500" b="0" i="0" u="none" strike="noStrike" cap="none" baseline="0" dirty="0">
                          <a:solidFill>
                            <a:schemeClr val="dk1"/>
                          </a:solidFill>
                          <a:latin typeface="Tahoma"/>
                          <a:ea typeface="Tahoma"/>
                          <a:cs typeface="Tahoma"/>
                          <a:sym typeface="Tahoma"/>
                        </a:rPr>
                        <a:t>Math</a:t>
                      </a:r>
                    </a:p>
                    <a:p>
                      <a:pPr marL="0" marR="0" lvl="0" indent="0" algn="l" rtl="0">
                        <a:lnSpc>
                          <a:spcPct val="100000"/>
                        </a:lnSpc>
                        <a:spcBef>
                          <a:spcPts val="0"/>
                        </a:spcBef>
                        <a:spcAft>
                          <a:spcPts val="0"/>
                        </a:spcAft>
                        <a:buClr>
                          <a:schemeClr val="dk1"/>
                        </a:buClr>
                        <a:buSzPct val="25000"/>
                        <a:buFont typeface="Tahoma"/>
                        <a:buNone/>
                      </a:pPr>
                      <a:r>
                        <a:rPr lang="en-US" sz="800" dirty="0" smtClean="0">
                          <a:solidFill>
                            <a:schemeClr val="dk1"/>
                          </a:solidFill>
                          <a:highlight>
                            <a:srgbClr val="FFFFFF"/>
                          </a:highlight>
                        </a:rPr>
                        <a:t>2.MD.1-.5</a:t>
                      </a:r>
                      <a:endParaRPr lang="en-US" sz="800" dirty="0">
                        <a:solidFill>
                          <a:schemeClr val="dk1"/>
                        </a:solidFill>
                        <a:highlight>
                          <a:srgbClr val="FFFFFF"/>
                        </a:highlight>
                      </a:endParaRPr>
                    </a:p>
                  </a:txBody>
                  <a:tcPr marL="97525" marR="97525" marT="48000" marB="48000">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c>
                  <a:txBody>
                    <a:bodyPr/>
                    <a:lstStyle/>
                    <a:p>
                      <a:r>
                        <a:rPr lang="en-US" sz="1000" b="0" i="0" u="none" strike="noStrike" cap="none" baseline="0" dirty="0" smtClean="0">
                          <a:solidFill>
                            <a:schemeClr val="tx1"/>
                          </a:solidFill>
                          <a:effectLst/>
                          <a:latin typeface="+mn-lt"/>
                          <a:ea typeface="+mn-ea"/>
                          <a:cs typeface="+mn-cs"/>
                          <a:sym typeface="Arial"/>
                          <a:rtl val="0"/>
                        </a:rPr>
                        <a:t>2.MD.1 Second Graders build upon their non-standard measurement experiences in First Grade by measuring in standard units for the first time. Using both customary (inches and feet) and metric (centimeters and meters) units, Second Graders select an attribute to be measured (e.g., length of classroom), choose an appropriate unit of measurement (e.g., yardstick), and determine the number of units (e.g., yards).</a:t>
                      </a:r>
                    </a:p>
                    <a:p>
                      <a:r>
                        <a:rPr lang="en-US" sz="1000" b="0" i="0" u="none" strike="noStrike" cap="none" baseline="0" dirty="0" smtClean="0">
                          <a:solidFill>
                            <a:schemeClr val="tx1"/>
                          </a:solidFill>
                          <a:effectLst/>
                          <a:latin typeface="+mn-lt"/>
                          <a:ea typeface="+mn-ea"/>
                          <a:cs typeface="+mn-cs"/>
                          <a:sym typeface="Arial"/>
                          <a:rtl val="0"/>
                        </a:rPr>
                        <a:t> 2.MD.2 Second Grade  students measure an object using two units of different lengths. This experience helps students realize that the unit used is as important as the attribute being measured. This is a difficult concept for young children and will require numerous experiences for students to predict, measure, and discuss outcomes.</a:t>
                      </a:r>
                    </a:p>
                    <a:p>
                      <a:r>
                        <a:rPr lang="en-US" sz="1000" b="0" i="0" u="none" strike="noStrike" cap="none" baseline="0" dirty="0" smtClean="0">
                          <a:solidFill>
                            <a:schemeClr val="tx1"/>
                          </a:solidFill>
                          <a:effectLst/>
                          <a:latin typeface="+mn-lt"/>
                          <a:ea typeface="+mn-ea"/>
                          <a:cs typeface="+mn-cs"/>
                          <a:sym typeface="Arial"/>
                          <a:rtl val="0"/>
                        </a:rPr>
                        <a:t> 2.MD.3 Second Grade students estimate the lengths of objects using inches, feet, centimeters, and meters prior to measuring. Estimation helps the students focus on the attribute being measured and the measuring process. As students estimate, the student has to consider the size of the unit- helping them to become more familiar with the unit size. In addition, estimation also creates a problem to be solved rather than a task to be completed. Once a student has made an estimate, the student then measures the object and reflects on the accuracy of the estimate made and considers this information for the next measurement. </a:t>
                      </a:r>
                    </a:p>
                    <a:p>
                      <a:r>
                        <a:rPr lang="en-US" sz="1000" b="0" i="0" u="none" strike="noStrike" cap="none" baseline="0" dirty="0" smtClean="0">
                          <a:solidFill>
                            <a:schemeClr val="tx1"/>
                          </a:solidFill>
                          <a:effectLst/>
                          <a:latin typeface="+mn-lt"/>
                          <a:ea typeface="+mn-ea"/>
                          <a:cs typeface="+mn-cs"/>
                          <a:sym typeface="Arial"/>
                          <a:rtl val="0"/>
                        </a:rPr>
                        <a:t>2.MD.4 Second Grade students determine the difference in length between two objects by using the same tool and unit to measure both objects. Students choose two objects to measure, identify an appropriate tool and unit, measure both objects, and then determine the differences in lengths. </a:t>
                      </a:r>
                    </a:p>
                    <a:p>
                      <a:r>
                        <a:rPr lang="en-US" sz="1000" b="0" i="0" u="none" strike="noStrike" cap="none" baseline="0" dirty="0" smtClean="0">
                          <a:solidFill>
                            <a:schemeClr val="tx1"/>
                          </a:solidFill>
                          <a:effectLst/>
                          <a:latin typeface="+mn-lt"/>
                          <a:ea typeface="+mn-ea"/>
                          <a:cs typeface="+mn-cs"/>
                          <a:sym typeface="Arial"/>
                          <a:rtl val="0"/>
                        </a:rPr>
                        <a:t>2.MD.5 Second Grade students apply the concept of length to solve addition and subtraction word problems with numbers within 100. Students should use the same unit of measurement in these problems. </a:t>
                      </a:r>
                    </a:p>
                    <a:p>
                      <a:pPr marL="0" marR="0" lvl="0" indent="0" algn="l" rtl="0">
                        <a:spcBef>
                          <a:spcPts val="0"/>
                        </a:spcBef>
                        <a:buNone/>
                      </a:pPr>
                      <a:endParaRPr sz="1000" dirty="0"/>
                    </a:p>
                    <a:p>
                      <a:pPr marL="0" marR="0" lvl="0" indent="0" algn="l" rtl="0">
                        <a:spcBef>
                          <a:spcPts val="0"/>
                        </a:spcBef>
                        <a:buNone/>
                      </a:pPr>
                      <a:endParaRPr sz="1000" dirty="0"/>
                    </a:p>
                  </a:txBody>
                  <a:tcPr marL="97525" marR="97525" marT="48000" marB="48000">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r>
              <a:tr h="1814525">
                <a:tc>
                  <a:txBody>
                    <a:bodyPr/>
                    <a:lstStyle/>
                    <a:p>
                      <a:pPr marL="0" marR="0" lvl="0" indent="0" algn="l" rtl="0">
                        <a:lnSpc>
                          <a:spcPct val="100000"/>
                        </a:lnSpc>
                        <a:spcBef>
                          <a:spcPts val="0"/>
                        </a:spcBef>
                        <a:spcAft>
                          <a:spcPts val="0"/>
                        </a:spcAft>
                        <a:buClr>
                          <a:schemeClr val="dk1"/>
                        </a:buClr>
                        <a:buSzPct val="25000"/>
                        <a:buFont typeface="Tahoma"/>
                        <a:buNone/>
                      </a:pPr>
                      <a:r>
                        <a:rPr lang="en-US" sz="1500" dirty="0">
                          <a:solidFill>
                            <a:schemeClr val="dk1"/>
                          </a:solidFill>
                          <a:latin typeface="Tahoma"/>
                          <a:ea typeface="Tahoma"/>
                          <a:cs typeface="Tahoma"/>
                          <a:sym typeface="Tahoma"/>
                        </a:rPr>
                        <a:t>Science:</a:t>
                      </a:r>
                    </a:p>
                    <a:p>
                      <a:pPr marL="0" marR="0" lvl="0" indent="0" algn="l" rtl="0">
                        <a:lnSpc>
                          <a:spcPct val="100000"/>
                        </a:lnSpc>
                        <a:spcBef>
                          <a:spcPts val="0"/>
                        </a:spcBef>
                        <a:spcAft>
                          <a:spcPts val="0"/>
                        </a:spcAft>
                        <a:buClr>
                          <a:schemeClr val="dk1"/>
                        </a:buClr>
                        <a:buSzPct val="25000"/>
                        <a:buFont typeface="Tahoma"/>
                        <a:buNone/>
                      </a:pPr>
                      <a:r>
                        <a:rPr lang="en-US" sz="1500" dirty="0" smtClean="0">
                          <a:solidFill>
                            <a:schemeClr val="dk1"/>
                          </a:solidFill>
                          <a:latin typeface="Tahoma"/>
                          <a:ea typeface="Tahoma"/>
                          <a:cs typeface="Tahoma"/>
                          <a:sym typeface="Tahoma"/>
                        </a:rPr>
                        <a:t>Matter</a:t>
                      </a:r>
                    </a:p>
                    <a:p>
                      <a:pPr marL="0" marR="0" lvl="0" indent="0" algn="l" rtl="0">
                        <a:lnSpc>
                          <a:spcPct val="100000"/>
                        </a:lnSpc>
                        <a:spcBef>
                          <a:spcPts val="0"/>
                        </a:spcBef>
                        <a:spcAft>
                          <a:spcPts val="0"/>
                        </a:spcAft>
                        <a:buClr>
                          <a:schemeClr val="dk1"/>
                        </a:buClr>
                        <a:buSzPct val="25000"/>
                        <a:buFont typeface="Tahoma"/>
                        <a:buNone/>
                      </a:pPr>
                      <a:endParaRPr lang="en-US" sz="1500" dirty="0" smtClean="0">
                        <a:solidFill>
                          <a:schemeClr val="dk1"/>
                        </a:solidFill>
                        <a:latin typeface="Tahoma"/>
                        <a:ea typeface="Tahoma"/>
                        <a:cs typeface="Tahoma"/>
                        <a:sym typeface="Tahoma"/>
                      </a:endParaRPr>
                    </a:p>
                    <a:p>
                      <a:pPr marL="0" marR="0" lvl="0" indent="0" algn="l" rtl="0">
                        <a:lnSpc>
                          <a:spcPct val="100000"/>
                        </a:lnSpc>
                        <a:spcBef>
                          <a:spcPts val="0"/>
                        </a:spcBef>
                        <a:spcAft>
                          <a:spcPts val="0"/>
                        </a:spcAft>
                        <a:buClr>
                          <a:schemeClr val="dk1"/>
                        </a:buClr>
                        <a:buSzPct val="25000"/>
                        <a:buFont typeface="Tahoma"/>
                        <a:buNone/>
                      </a:pPr>
                      <a:endParaRPr lang="en-US" sz="1500" dirty="0" smtClean="0">
                        <a:solidFill>
                          <a:schemeClr val="dk1"/>
                        </a:solidFill>
                        <a:latin typeface="Tahoma"/>
                        <a:ea typeface="Tahoma"/>
                        <a:cs typeface="Tahoma"/>
                        <a:sym typeface="Tahoma"/>
                      </a:endParaRPr>
                    </a:p>
                    <a:p>
                      <a:pPr marL="0" marR="0" lvl="0" indent="0" algn="l" rtl="0">
                        <a:lnSpc>
                          <a:spcPct val="100000"/>
                        </a:lnSpc>
                        <a:spcBef>
                          <a:spcPts val="0"/>
                        </a:spcBef>
                        <a:spcAft>
                          <a:spcPts val="0"/>
                        </a:spcAft>
                        <a:buClr>
                          <a:schemeClr val="dk1"/>
                        </a:buClr>
                        <a:buSzPct val="25000"/>
                        <a:buFont typeface="Tahoma"/>
                        <a:buNone/>
                      </a:pPr>
                      <a:endParaRPr lang="en-US" sz="1500" dirty="0" smtClean="0">
                        <a:solidFill>
                          <a:schemeClr val="dk1"/>
                        </a:solidFill>
                        <a:latin typeface="Tahoma"/>
                        <a:ea typeface="Tahoma"/>
                        <a:cs typeface="Tahoma"/>
                        <a:sym typeface="Tahoma"/>
                      </a:endParaRPr>
                    </a:p>
                    <a:p>
                      <a:pPr marL="0" marR="0" lvl="0" indent="0" algn="l" rtl="0">
                        <a:lnSpc>
                          <a:spcPct val="100000"/>
                        </a:lnSpc>
                        <a:spcBef>
                          <a:spcPts val="0"/>
                        </a:spcBef>
                        <a:spcAft>
                          <a:spcPts val="0"/>
                        </a:spcAft>
                        <a:buClr>
                          <a:schemeClr val="dk1"/>
                        </a:buClr>
                        <a:buSzPct val="25000"/>
                        <a:buFont typeface="Tahoma"/>
                        <a:buNone/>
                      </a:pPr>
                      <a:endParaRPr lang="en-US" sz="1500" dirty="0" smtClean="0">
                        <a:solidFill>
                          <a:schemeClr val="dk1"/>
                        </a:solidFill>
                        <a:latin typeface="Tahoma"/>
                        <a:ea typeface="Tahoma"/>
                        <a:cs typeface="Tahoma"/>
                        <a:sym typeface="Tahoma"/>
                      </a:endParaRPr>
                    </a:p>
                    <a:p>
                      <a:pPr marL="0" marR="0" lvl="0" indent="0" algn="l" rtl="0">
                        <a:lnSpc>
                          <a:spcPct val="100000"/>
                        </a:lnSpc>
                        <a:spcBef>
                          <a:spcPts val="0"/>
                        </a:spcBef>
                        <a:spcAft>
                          <a:spcPts val="0"/>
                        </a:spcAft>
                        <a:buClr>
                          <a:schemeClr val="dk1"/>
                        </a:buClr>
                        <a:buSzPct val="25000"/>
                        <a:buFont typeface="Tahoma"/>
                        <a:buNone/>
                      </a:pPr>
                      <a:endParaRPr lang="en-US" sz="1500" dirty="0" smtClean="0">
                        <a:solidFill>
                          <a:schemeClr val="dk1"/>
                        </a:solidFill>
                        <a:latin typeface="Tahoma"/>
                        <a:ea typeface="Tahoma"/>
                        <a:cs typeface="Tahoma"/>
                        <a:sym typeface="Tahoma"/>
                      </a:endParaRPr>
                    </a:p>
                    <a:p>
                      <a:pPr marL="0" marR="0" lvl="0" indent="0" algn="l" rtl="0">
                        <a:lnSpc>
                          <a:spcPct val="100000"/>
                        </a:lnSpc>
                        <a:spcBef>
                          <a:spcPts val="0"/>
                        </a:spcBef>
                        <a:spcAft>
                          <a:spcPts val="0"/>
                        </a:spcAft>
                        <a:buClr>
                          <a:schemeClr val="dk1"/>
                        </a:buClr>
                        <a:buSzPct val="25000"/>
                        <a:buFont typeface="Tahoma"/>
                        <a:buNone/>
                      </a:pPr>
                      <a:endParaRPr lang="en-US" sz="1500" dirty="0" smtClean="0">
                        <a:solidFill>
                          <a:schemeClr val="dk1"/>
                        </a:solidFill>
                        <a:latin typeface="Tahoma"/>
                        <a:ea typeface="Tahoma"/>
                        <a:cs typeface="Tahoma"/>
                        <a:sym typeface="Tahoma"/>
                      </a:endParaRPr>
                    </a:p>
                    <a:p>
                      <a:pPr marL="0" marR="0" lvl="0" indent="0" algn="l" rtl="0">
                        <a:lnSpc>
                          <a:spcPct val="100000"/>
                        </a:lnSpc>
                        <a:spcBef>
                          <a:spcPts val="0"/>
                        </a:spcBef>
                        <a:spcAft>
                          <a:spcPts val="0"/>
                        </a:spcAft>
                        <a:buClr>
                          <a:schemeClr val="dk1"/>
                        </a:buClr>
                        <a:buSzPct val="25000"/>
                        <a:buFont typeface="Tahoma"/>
                        <a:buNone/>
                      </a:pPr>
                      <a:endParaRPr lang="en-US" sz="1500" dirty="0" smtClean="0">
                        <a:solidFill>
                          <a:schemeClr val="dk1"/>
                        </a:solidFill>
                        <a:latin typeface="Tahoma"/>
                        <a:ea typeface="Tahoma"/>
                        <a:cs typeface="Tahoma"/>
                        <a:sym typeface="Tahoma"/>
                      </a:endParaRPr>
                    </a:p>
                    <a:p>
                      <a:pPr marL="0" marR="0" lvl="0" indent="0" algn="l" rtl="0">
                        <a:lnSpc>
                          <a:spcPct val="100000"/>
                        </a:lnSpc>
                        <a:spcBef>
                          <a:spcPts val="0"/>
                        </a:spcBef>
                        <a:spcAft>
                          <a:spcPts val="0"/>
                        </a:spcAft>
                        <a:buClr>
                          <a:schemeClr val="dk1"/>
                        </a:buClr>
                        <a:buSzPct val="25000"/>
                        <a:buFont typeface="Tahoma"/>
                        <a:buNone/>
                      </a:pPr>
                      <a:endParaRPr lang="en-US" sz="1500" dirty="0" smtClean="0">
                        <a:solidFill>
                          <a:schemeClr val="dk1"/>
                        </a:solidFill>
                        <a:latin typeface="Tahoma"/>
                        <a:ea typeface="Tahoma"/>
                        <a:cs typeface="Tahoma"/>
                        <a:sym typeface="Tahoma"/>
                      </a:endParaRPr>
                    </a:p>
                    <a:p>
                      <a:pPr marL="0" marR="0" lvl="0" indent="0" algn="l" rtl="0">
                        <a:lnSpc>
                          <a:spcPct val="100000"/>
                        </a:lnSpc>
                        <a:spcBef>
                          <a:spcPts val="0"/>
                        </a:spcBef>
                        <a:spcAft>
                          <a:spcPts val="0"/>
                        </a:spcAft>
                        <a:buClr>
                          <a:schemeClr val="dk1"/>
                        </a:buClr>
                        <a:buSzPct val="25000"/>
                        <a:buFont typeface="Tahoma"/>
                        <a:buNone/>
                      </a:pPr>
                      <a:endParaRPr lang="en-US" sz="1500" dirty="0" smtClean="0">
                        <a:solidFill>
                          <a:schemeClr val="dk1"/>
                        </a:solidFill>
                        <a:latin typeface="Tahoma"/>
                        <a:ea typeface="Tahoma"/>
                        <a:cs typeface="Tahoma"/>
                        <a:sym typeface="Tahoma"/>
                      </a:endParaRPr>
                    </a:p>
                    <a:p>
                      <a:pPr marL="0" marR="0" lvl="0" indent="0" algn="l" rtl="0">
                        <a:lnSpc>
                          <a:spcPct val="100000"/>
                        </a:lnSpc>
                        <a:spcBef>
                          <a:spcPts val="0"/>
                        </a:spcBef>
                        <a:spcAft>
                          <a:spcPts val="0"/>
                        </a:spcAft>
                        <a:buClr>
                          <a:schemeClr val="dk1"/>
                        </a:buClr>
                        <a:buSzPct val="25000"/>
                        <a:buFont typeface="Tahoma"/>
                        <a:buNone/>
                      </a:pPr>
                      <a:r>
                        <a:rPr lang="en-US" sz="1500" dirty="0" smtClean="0">
                          <a:solidFill>
                            <a:schemeClr val="dk1"/>
                          </a:solidFill>
                          <a:latin typeface="Tahoma"/>
                          <a:ea typeface="Tahoma"/>
                          <a:cs typeface="Tahoma"/>
                          <a:sym typeface="Tahoma"/>
                        </a:rPr>
                        <a:t>Social Studies</a:t>
                      </a:r>
                      <a:endParaRPr lang="en-US" sz="1500" dirty="0">
                        <a:solidFill>
                          <a:schemeClr val="dk1"/>
                        </a:solidFill>
                        <a:latin typeface="Tahoma"/>
                        <a:ea typeface="Tahoma"/>
                        <a:cs typeface="Tahoma"/>
                        <a:sym typeface="Tahoma"/>
                      </a:endParaRPr>
                    </a:p>
                  </a:txBody>
                  <a:tcPr marL="97525" marR="97525" marT="48000" marB="48000">
                    <a:lnL w="28575"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c>
                  <a:txBody>
                    <a:bodyPr/>
                    <a:lstStyle/>
                    <a:p>
                      <a:r>
                        <a:rPr lang="en-US" sz="1000" b="0" i="0" u="none" strike="noStrike" cap="none" baseline="0" dirty="0" smtClean="0">
                          <a:solidFill>
                            <a:schemeClr val="tx1"/>
                          </a:solidFill>
                          <a:effectLst/>
                          <a:latin typeface="+mn-lt"/>
                          <a:ea typeface="+mn-ea"/>
                          <a:cs typeface="+mn-cs"/>
                          <a:sym typeface="Arial"/>
                          <a:rtl val="0"/>
                        </a:rPr>
                        <a:t> </a:t>
                      </a:r>
                    </a:p>
                    <a:p>
                      <a:r>
                        <a:rPr lang="en-US" sz="1000" b="0" i="0" u="none" strike="noStrike" cap="none" baseline="0" dirty="0" smtClean="0">
                          <a:solidFill>
                            <a:schemeClr val="tx1"/>
                          </a:solidFill>
                          <a:effectLst/>
                          <a:latin typeface="+mn-lt"/>
                          <a:ea typeface="+mn-ea"/>
                          <a:cs typeface="+mn-cs"/>
                          <a:sym typeface="Arial"/>
                          <a:rtl val="0"/>
                        </a:rPr>
                        <a:t>2.P.2.1 Students know that solids are materials that maintain their own shapes, while liquids tend to assume the shapes of their containers. Students know examples of materials that can be classified as solid and materials that can be classified as liquid. Students know water can be a liquid or a solid and can go back and forth from one form to the other when heat is added or removed. </a:t>
                      </a:r>
                    </a:p>
                    <a:p>
                      <a:r>
                        <a:rPr lang="en-US" sz="1000" b="0" i="0" u="none" strike="noStrike" cap="none" baseline="0" dirty="0" smtClean="0">
                          <a:solidFill>
                            <a:schemeClr val="tx1"/>
                          </a:solidFill>
                          <a:effectLst/>
                          <a:latin typeface="+mn-lt"/>
                          <a:ea typeface="+mn-ea"/>
                          <a:cs typeface="+mn-cs"/>
                          <a:sym typeface="Arial"/>
                          <a:rtl val="0"/>
                        </a:rPr>
                        <a:t>2.P.2.2 Students know how to measure and compare the volume of a liquid poured into different containers. Students know how to measure and compare the weight of water poured into different containers. Students know if water is turned into ice and then the ice is allowed to melt, the amount of water is the same as it was before freezing. </a:t>
                      </a:r>
                    </a:p>
                    <a:p>
                      <a:r>
                        <a:rPr lang="en-US" sz="1000" b="0" i="0" u="none" strike="noStrike" cap="none" baseline="0" dirty="0" smtClean="0">
                          <a:solidFill>
                            <a:schemeClr val="tx1"/>
                          </a:solidFill>
                          <a:effectLst/>
                          <a:latin typeface="+mn-lt"/>
                          <a:ea typeface="+mn-ea"/>
                          <a:cs typeface="+mn-cs"/>
                          <a:sym typeface="Arial"/>
                          <a:rtl val="0"/>
                        </a:rPr>
                        <a:t>2.P.2.3 Students know how to measure and compare the volume of liquid poured into different containers. Students know that a container of water left open will contain less water over time, while a closed container of water will not change.</a:t>
                      </a:r>
                    </a:p>
                    <a:p>
                      <a:endParaRPr lang="en-US" sz="1000" b="0" i="0" u="none" strike="noStrike" cap="none" baseline="0" dirty="0" smtClean="0">
                        <a:solidFill>
                          <a:schemeClr val="tx1"/>
                        </a:solidFill>
                        <a:effectLst/>
                        <a:latin typeface="+mn-lt"/>
                        <a:ea typeface="+mn-ea"/>
                        <a:cs typeface="+mn-cs"/>
                        <a:sym typeface="Arial"/>
                        <a:rtl val="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cap="none" baseline="0" dirty="0" smtClean="0">
                          <a:solidFill>
                            <a:schemeClr val="tx1"/>
                          </a:solidFill>
                          <a:effectLst/>
                          <a:latin typeface="+mn-lt"/>
                          <a:ea typeface="+mn-ea"/>
                          <a:cs typeface="+mn-cs"/>
                          <a:sym typeface="Arial"/>
                          <a:rtl val="0"/>
                        </a:rPr>
                        <a:t>2.C.1.1 Explain how artistic expressions of diverse cultures contribute to the community (stories, art, music, food, etc.). </a:t>
                      </a:r>
                    </a:p>
                    <a:p>
                      <a:endParaRPr lang="en-US" sz="1000" b="0" i="0" u="none" strike="noStrike" cap="none" baseline="0" dirty="0" smtClean="0">
                        <a:solidFill>
                          <a:schemeClr val="tx1"/>
                        </a:solidFill>
                        <a:effectLst/>
                        <a:latin typeface="+mn-lt"/>
                        <a:ea typeface="+mn-ea"/>
                        <a:cs typeface="+mn-cs"/>
                        <a:sym typeface="Arial"/>
                        <a:rtl val="0"/>
                      </a:endParaRPr>
                    </a:p>
                    <a:p>
                      <a:pPr lvl="0" rtl="0">
                        <a:lnSpc>
                          <a:spcPct val="115000"/>
                        </a:lnSpc>
                        <a:spcBef>
                          <a:spcPts val="0"/>
                        </a:spcBef>
                        <a:buClr>
                          <a:schemeClr val="dk1"/>
                        </a:buClr>
                        <a:buFont typeface="Arial"/>
                        <a:buNone/>
                      </a:pPr>
                      <a:endParaRPr sz="1000" dirty="0">
                        <a:solidFill>
                          <a:schemeClr val="dk1"/>
                        </a:solidFill>
                        <a:latin typeface="Tahoma"/>
                        <a:ea typeface="Tahoma"/>
                        <a:cs typeface="Tahoma"/>
                        <a:sym typeface="Tahoma"/>
                      </a:endParaRPr>
                    </a:p>
                    <a:p>
                      <a:pPr marL="0" marR="0" lvl="0" indent="0" algn="l" rtl="0">
                        <a:spcBef>
                          <a:spcPts val="0"/>
                        </a:spcBef>
                        <a:buNone/>
                      </a:pPr>
                      <a:endParaRPr sz="1000" dirty="0">
                        <a:solidFill>
                          <a:schemeClr val="dk1"/>
                        </a:solidFill>
                        <a:latin typeface="Tahoma"/>
                        <a:ea typeface="Tahoma"/>
                        <a:cs typeface="Tahoma"/>
                        <a:sym typeface="Tahoma"/>
                      </a:endParaRPr>
                    </a:p>
                  </a:txBody>
                  <a:tcPr marL="97525" marR="97525" marT="48000" marB="48000">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lt1"/>
                    </a:solidFill>
                  </a:tcPr>
                </a:tc>
              </a:tr>
            </a:tbl>
          </a:graphicData>
        </a:graphic>
      </p:graphicFrame>
      <p:pic>
        <p:nvPicPr>
          <p:cNvPr id="81" name="Shape 81"/>
          <p:cNvPicPr preferRelativeResize="0"/>
          <p:nvPr/>
        </p:nvPicPr>
        <p:blipFill rotWithShape="1">
          <a:blip r:embed="rId3">
            <a:alphaModFix/>
          </a:blip>
          <a:srcRect/>
          <a:stretch/>
        </p:blipFill>
        <p:spPr>
          <a:xfrm rot="-308183">
            <a:off x="5466189" y="5366245"/>
            <a:ext cx="1425248" cy="247748"/>
          </a:xfrm>
          <a:prstGeom prst="rect">
            <a:avLst/>
          </a:prstGeom>
          <a:noFill/>
          <a:ln>
            <a:noFill/>
          </a:ln>
        </p:spPr>
      </p:pic>
      <p:pic>
        <p:nvPicPr>
          <p:cNvPr id="82" name="Shape 82"/>
          <p:cNvPicPr preferRelativeResize="0"/>
          <p:nvPr/>
        </p:nvPicPr>
        <p:blipFill rotWithShape="1">
          <a:blip r:embed="rId4">
            <a:alphaModFix/>
          </a:blip>
          <a:srcRect t="11112" b="48888"/>
          <a:stretch/>
        </p:blipFill>
        <p:spPr>
          <a:xfrm>
            <a:off x="5032971" y="1067023"/>
            <a:ext cx="2292324" cy="840099"/>
          </a:xfrm>
          <a:prstGeom prst="rect">
            <a:avLst/>
          </a:prstGeom>
          <a:noFill/>
          <a:ln>
            <a:noFill/>
          </a:ln>
        </p:spPr>
      </p:pic>
      <p:sp>
        <p:nvSpPr>
          <p:cNvPr id="83" name="Shape 83"/>
          <p:cNvSpPr txBox="1"/>
          <p:nvPr/>
        </p:nvSpPr>
        <p:spPr>
          <a:xfrm>
            <a:off x="10729" y="8335"/>
            <a:ext cx="7315200" cy="820881"/>
          </a:xfrm>
          <a:prstGeom prst="rect">
            <a:avLst/>
          </a:prstGeom>
          <a:solidFill>
            <a:srgbClr val="92D050"/>
          </a:solidFill>
          <a:ln>
            <a:noFill/>
          </a:ln>
        </p:spPr>
        <p:txBody>
          <a:bodyPr lIns="96650" tIns="48325" rIns="96650" bIns="48325" anchor="t" anchorCtr="0">
            <a:noAutofit/>
          </a:bodyPr>
          <a:lstStyle/>
          <a:p>
            <a:pPr marL="0" marR="0" lvl="0" indent="0" algn="ctr" rtl="0">
              <a:spcBef>
                <a:spcPts val="0"/>
              </a:spcBef>
              <a:spcAft>
                <a:spcPts val="0"/>
              </a:spcAft>
              <a:buSzPct val="25000"/>
              <a:buNone/>
            </a:pPr>
            <a:r>
              <a:rPr lang="en-US" sz="1700" b="0" i="0" u="none" strike="noStrike" cap="none" baseline="0" dirty="0">
                <a:solidFill>
                  <a:schemeClr val="dk1"/>
                </a:solidFill>
                <a:latin typeface="Arial"/>
                <a:ea typeface="Arial"/>
                <a:cs typeface="Arial"/>
                <a:sym typeface="Arial"/>
              </a:rPr>
              <a:t>Mrs. </a:t>
            </a:r>
            <a:r>
              <a:rPr lang="en-US" sz="1700" dirty="0" err="1">
                <a:solidFill>
                  <a:schemeClr val="dk1"/>
                </a:solidFill>
              </a:rPr>
              <a:t>Tabler’</a:t>
            </a:r>
            <a:r>
              <a:rPr lang="en-US" sz="1700" b="0" i="0" u="none" strike="noStrike" cap="none" baseline="0" dirty="0" err="1">
                <a:solidFill>
                  <a:schemeClr val="dk1"/>
                </a:solidFill>
                <a:latin typeface="Arial"/>
                <a:ea typeface="Arial"/>
                <a:cs typeface="Arial"/>
                <a:sym typeface="Arial"/>
              </a:rPr>
              <a:t>s</a:t>
            </a:r>
            <a:r>
              <a:rPr lang="en-US" sz="1700" b="0" i="0" u="none" strike="noStrike" cap="none" baseline="0" dirty="0">
                <a:solidFill>
                  <a:schemeClr val="dk1"/>
                </a:solidFill>
                <a:latin typeface="Arial"/>
                <a:ea typeface="Arial"/>
                <a:cs typeface="Arial"/>
                <a:sym typeface="Arial"/>
              </a:rPr>
              <a:t> </a:t>
            </a:r>
          </a:p>
          <a:p>
            <a:pPr marL="0" marR="0" lvl="0" indent="0" algn="ctr" rtl="0">
              <a:spcBef>
                <a:spcPts val="0"/>
              </a:spcBef>
              <a:spcAft>
                <a:spcPts val="0"/>
              </a:spcAft>
              <a:buSzPct val="25000"/>
              <a:buNone/>
            </a:pPr>
            <a:r>
              <a:rPr lang="en-US" sz="1700" b="0" i="0" u="none" strike="noStrike" cap="none" baseline="0" dirty="0">
                <a:solidFill>
                  <a:schemeClr val="dk1"/>
                </a:solidFill>
                <a:latin typeface="Arial"/>
                <a:ea typeface="Arial"/>
                <a:cs typeface="Arial"/>
                <a:sym typeface="Arial"/>
              </a:rPr>
              <a:t>Class of </a:t>
            </a:r>
            <a:r>
              <a:rPr lang="en-US" sz="1700" b="0" i="0" u="none" strike="noStrike" cap="none" baseline="0" dirty="0" smtClean="0">
                <a:solidFill>
                  <a:schemeClr val="dk1"/>
                </a:solidFill>
                <a:latin typeface="Arial"/>
                <a:ea typeface="Arial"/>
                <a:cs typeface="Arial"/>
                <a:sym typeface="Arial"/>
              </a:rPr>
              <a:t>2026</a:t>
            </a:r>
            <a:endParaRPr lang="en-US" sz="1700" b="0" i="0" u="none" strike="noStrike" cap="none" baseline="0" dirty="0">
              <a:solidFill>
                <a:schemeClr val="dk1"/>
              </a:solidFill>
              <a:latin typeface="Arial"/>
              <a:ea typeface="Arial"/>
              <a:cs typeface="Arial"/>
              <a:sym typeface="Arial"/>
            </a:endParaRPr>
          </a:p>
          <a:p>
            <a:pPr marL="0" marR="0" lvl="0" indent="0" algn="ctr" rtl="0">
              <a:spcBef>
                <a:spcPts val="0"/>
              </a:spcBef>
              <a:spcAft>
                <a:spcPts val="0"/>
              </a:spcAft>
              <a:buSzPct val="25000"/>
              <a:buNone/>
            </a:pPr>
            <a:r>
              <a:rPr lang="en-US" sz="1300" dirty="0" smtClean="0">
                <a:solidFill>
                  <a:schemeClr val="dk1"/>
                </a:solidFill>
              </a:rPr>
              <a:t>December</a:t>
            </a:r>
            <a:r>
              <a:rPr lang="en-US" sz="1300" dirty="0" smtClean="0">
                <a:solidFill>
                  <a:schemeClr val="dk1"/>
                </a:solidFill>
              </a:rPr>
              <a:t> </a:t>
            </a:r>
            <a:r>
              <a:rPr lang="en-US" sz="1300" dirty="0">
                <a:solidFill>
                  <a:schemeClr val="dk1"/>
                </a:solidFill>
              </a:rPr>
              <a:t>2015</a:t>
            </a:r>
          </a:p>
        </p:txBody>
      </p:sp>
      <p:sp>
        <p:nvSpPr>
          <p:cNvPr id="84" name="Shape 84"/>
          <p:cNvSpPr/>
          <p:nvPr/>
        </p:nvSpPr>
        <p:spPr>
          <a:xfrm>
            <a:off x="0" y="829215"/>
            <a:ext cx="7315200" cy="237808"/>
          </a:xfrm>
          <a:prstGeom prst="rect">
            <a:avLst/>
          </a:prstGeom>
          <a:solidFill>
            <a:srgbClr val="5C8E26"/>
          </a:solidFill>
          <a:ln>
            <a:noFill/>
          </a:ln>
        </p:spPr>
        <p:txBody>
          <a:bodyPr lIns="96650" tIns="48325" rIns="96650" bIns="48325" anchor="ctr" anchorCtr="0">
            <a:noAutofit/>
          </a:bodyPr>
          <a:lstStyle/>
          <a:p>
            <a:pPr marL="0" marR="0" lvl="0" indent="0" algn="ctr" rtl="0">
              <a:spcBef>
                <a:spcPts val="0"/>
              </a:spcBef>
              <a:spcAft>
                <a:spcPts val="0"/>
              </a:spcAft>
              <a:buSzPct val="25000"/>
              <a:buNone/>
            </a:pPr>
            <a:r>
              <a:rPr lang="en-US" sz="1700">
                <a:solidFill>
                  <a:schemeClr val="dk1"/>
                </a:solidFill>
              </a:rPr>
              <a:t>Thinking Deeper, Working Smarter</a:t>
            </a:r>
            <a:r>
              <a:rPr lang="en-US" sz="1700" b="0" i="0" u="none" strike="noStrike" cap="none" baseline="0">
                <a:solidFill>
                  <a:schemeClr val="dk1"/>
                </a:solidFill>
                <a:latin typeface="Arial"/>
                <a:ea typeface="Arial"/>
                <a:cs typeface="Arial"/>
                <a:sym typeface="Arial"/>
              </a:rPr>
              <a:t>!</a:t>
            </a:r>
          </a:p>
        </p:txBody>
      </p:sp>
      <p:sp>
        <p:nvSpPr>
          <p:cNvPr id="85" name="Shape 85"/>
          <p:cNvSpPr/>
          <p:nvPr/>
        </p:nvSpPr>
        <p:spPr>
          <a:xfrm>
            <a:off x="165946" y="-151685"/>
            <a:ext cx="325120" cy="320041"/>
          </a:xfrm>
          <a:prstGeom prst="rect">
            <a:avLst/>
          </a:prstGeom>
          <a:noFill/>
          <a:ln>
            <a:noFill/>
          </a:ln>
        </p:spPr>
        <p:txBody>
          <a:bodyPr lIns="96650" tIns="48325" rIns="96650" bIns="48325" anchor="t"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pic>
        <p:nvPicPr>
          <p:cNvPr id="86" name="Shape 86"/>
          <p:cNvPicPr preferRelativeResize="0"/>
          <p:nvPr/>
        </p:nvPicPr>
        <p:blipFill rotWithShape="1">
          <a:blip r:embed="rId5">
            <a:alphaModFix/>
          </a:blip>
          <a:srcRect/>
          <a:stretch/>
        </p:blipFill>
        <p:spPr>
          <a:xfrm rot="-181506">
            <a:off x="4444609" y="2912363"/>
            <a:ext cx="651650" cy="618797"/>
          </a:xfrm>
          <a:prstGeom prst="rect">
            <a:avLst/>
          </a:prstGeom>
          <a:noFill/>
          <a:ln>
            <a:noFill/>
          </a:ln>
        </p:spPr>
      </p:pic>
      <p:sp>
        <p:nvSpPr>
          <p:cNvPr id="87" name="Shape 87"/>
          <p:cNvSpPr/>
          <p:nvPr/>
        </p:nvSpPr>
        <p:spPr>
          <a:xfrm>
            <a:off x="5032337" y="3762801"/>
            <a:ext cx="2292958" cy="80009"/>
          </a:xfrm>
          <a:prstGeom prst="rect">
            <a:avLst/>
          </a:prstGeom>
          <a:solidFill>
            <a:schemeClr val="dk1"/>
          </a:solidFill>
          <a:ln w="25400" cap="flat" cmpd="sng">
            <a:solidFill>
              <a:schemeClr val="dk1"/>
            </a:solidFill>
            <a:prstDash val="solid"/>
            <a:round/>
            <a:headEnd type="none" w="med" len="med"/>
            <a:tailEnd type="none" w="med" len="med"/>
          </a:ln>
        </p:spPr>
        <p:txBody>
          <a:bodyPr lIns="96650" tIns="48325" rIns="96650" bIns="48325"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pic>
        <p:nvPicPr>
          <p:cNvPr id="88" name="Shape 88"/>
          <p:cNvPicPr preferRelativeResize="0"/>
          <p:nvPr/>
        </p:nvPicPr>
        <p:blipFill rotWithShape="1">
          <a:blip r:embed="rId6">
            <a:alphaModFix/>
          </a:blip>
          <a:srcRect/>
          <a:stretch/>
        </p:blipFill>
        <p:spPr>
          <a:xfrm rot="838600">
            <a:off x="6207815" y="1828902"/>
            <a:ext cx="968197" cy="714166"/>
          </a:xfrm>
          <a:prstGeom prst="rect">
            <a:avLst/>
          </a:prstGeom>
          <a:noFill/>
          <a:ln>
            <a:noFill/>
          </a:ln>
        </p:spPr>
      </p:pic>
      <p:pic>
        <p:nvPicPr>
          <p:cNvPr id="89" name="Shape 89"/>
          <p:cNvPicPr preferRelativeResize="0"/>
          <p:nvPr/>
        </p:nvPicPr>
        <p:blipFill rotWithShape="1">
          <a:blip r:embed="rId7">
            <a:alphaModFix/>
          </a:blip>
          <a:srcRect/>
          <a:stretch/>
        </p:blipFill>
        <p:spPr>
          <a:xfrm rot="-1163613">
            <a:off x="5225642" y="1771646"/>
            <a:ext cx="848620" cy="828677"/>
          </a:xfrm>
          <a:prstGeom prst="rect">
            <a:avLst/>
          </a:prstGeom>
          <a:noFill/>
          <a:ln>
            <a:noFill/>
          </a:ln>
        </p:spPr>
      </p:pic>
      <p:sp>
        <p:nvSpPr>
          <p:cNvPr id="90" name="Shape 90"/>
          <p:cNvSpPr/>
          <p:nvPr/>
        </p:nvSpPr>
        <p:spPr>
          <a:xfrm>
            <a:off x="5655426" y="2649421"/>
            <a:ext cx="1646087" cy="538608"/>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800" b="0" i="0" u="sng" strike="noStrike" cap="none" baseline="0">
                <a:solidFill>
                  <a:schemeClr val="hlink"/>
                </a:solidFill>
                <a:latin typeface="Tahoma"/>
                <a:ea typeface="Tahoma"/>
                <a:cs typeface="Tahoma"/>
                <a:sym typeface="Tahoma"/>
                <a:hlinkClick r:id="rId8"/>
              </a:rPr>
              <a:t>https://itunes.apple.com/us/app/dictionary.com-dictionary/id308750436?mt=8</a:t>
            </a:r>
          </a:p>
          <a:p>
            <a:pPr marL="0" marR="0" lvl="0" indent="0" algn="l" rtl="0">
              <a:spcBef>
                <a:spcPts val="0"/>
              </a:spcBef>
              <a:spcAft>
                <a:spcPts val="0"/>
              </a:spcAft>
              <a:buNone/>
            </a:pPr>
            <a:endParaRPr sz="500" b="0" i="0" u="none" strike="noStrike" cap="none" baseline="0">
              <a:solidFill>
                <a:schemeClr val="dk1"/>
              </a:solidFill>
              <a:latin typeface="Arial"/>
              <a:ea typeface="Arial"/>
              <a:cs typeface="Arial"/>
              <a:sym typeface="Arial"/>
            </a:endParaRPr>
          </a:p>
        </p:txBody>
      </p:sp>
      <p:pic>
        <p:nvPicPr>
          <p:cNvPr id="91" name="Shape 91"/>
          <p:cNvPicPr preferRelativeResize="0"/>
          <p:nvPr/>
        </p:nvPicPr>
        <p:blipFill rotWithShape="1">
          <a:blip r:embed="rId9">
            <a:alphaModFix/>
          </a:blip>
          <a:srcRect/>
          <a:stretch/>
        </p:blipFill>
        <p:spPr>
          <a:xfrm>
            <a:off x="5096535" y="2717708"/>
            <a:ext cx="558890" cy="558890"/>
          </a:xfrm>
          <a:prstGeom prst="rect">
            <a:avLst/>
          </a:prstGeom>
          <a:noFill/>
          <a:ln>
            <a:noFill/>
          </a:ln>
        </p:spPr>
      </p:pic>
      <p:sp>
        <p:nvSpPr>
          <p:cNvPr id="92" name="Shape 92"/>
          <p:cNvSpPr txBox="1"/>
          <p:nvPr/>
        </p:nvSpPr>
        <p:spPr>
          <a:xfrm>
            <a:off x="5604425" y="3037100"/>
            <a:ext cx="1639500" cy="30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400" b="0" i="1" u="none" strike="noStrike" cap="none" baseline="0">
                <a:solidFill>
                  <a:srgbClr val="0070C0"/>
                </a:solidFill>
                <a:latin typeface="Tahoma"/>
                <a:ea typeface="Tahoma"/>
                <a:cs typeface="Tahoma"/>
                <a:sym typeface="Tahoma"/>
              </a:rPr>
              <a:t>Dictionary.com</a:t>
            </a:r>
          </a:p>
        </p:txBody>
      </p:sp>
      <p:sp>
        <p:nvSpPr>
          <p:cNvPr id="93" name="Shape 93"/>
          <p:cNvSpPr/>
          <p:nvPr/>
        </p:nvSpPr>
        <p:spPr>
          <a:xfrm>
            <a:off x="5032971" y="2609416"/>
            <a:ext cx="2292958" cy="80009"/>
          </a:xfrm>
          <a:prstGeom prst="rect">
            <a:avLst/>
          </a:prstGeom>
          <a:solidFill>
            <a:schemeClr val="dk1"/>
          </a:solidFill>
          <a:ln w="25400" cap="flat" cmpd="sng">
            <a:solidFill>
              <a:schemeClr val="dk1"/>
            </a:solidFill>
            <a:prstDash val="solid"/>
            <a:round/>
            <a:headEnd type="none" w="med" len="med"/>
            <a:tailEnd type="none" w="med" len="med"/>
          </a:ln>
        </p:spPr>
        <p:txBody>
          <a:bodyPr lIns="96650" tIns="48325" rIns="96650" bIns="48325"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94" name="Shape 94"/>
          <p:cNvSpPr txBox="1"/>
          <p:nvPr/>
        </p:nvSpPr>
        <p:spPr>
          <a:xfrm>
            <a:off x="5032335" y="3276600"/>
            <a:ext cx="2292958" cy="507830"/>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SzPct val="25000"/>
              <a:buNone/>
            </a:pPr>
            <a:r>
              <a:rPr lang="en-US" sz="900" b="0" i="0" u="none" strike="noStrike" cap="none" baseline="0">
                <a:solidFill>
                  <a:schemeClr val="dk1"/>
                </a:solidFill>
                <a:latin typeface="Tahoma"/>
                <a:ea typeface="Tahoma"/>
                <a:cs typeface="Tahoma"/>
                <a:sym typeface="Tahoma"/>
              </a:rPr>
              <a:t>A great app to have handy when your child is reading, writing, and doing word work! </a:t>
            </a:r>
          </a:p>
        </p:txBody>
      </p:sp>
      <p:sp>
        <p:nvSpPr>
          <p:cNvPr id="95" name="Shape 95"/>
          <p:cNvSpPr/>
          <p:nvPr/>
        </p:nvSpPr>
        <p:spPr>
          <a:xfrm>
            <a:off x="5667907" y="3819196"/>
            <a:ext cx="1639608" cy="569387"/>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800" b="0" i="0" u="sng" strike="noStrike" cap="none" baseline="0">
                <a:solidFill>
                  <a:schemeClr val="hlink"/>
                </a:solidFill>
                <a:latin typeface="Tahoma"/>
                <a:ea typeface="Tahoma"/>
                <a:cs typeface="Tahoma"/>
                <a:sym typeface="Tahoma"/>
                <a:hlinkClick r:id="rId10"/>
              </a:rPr>
              <a:t>https://itunes.apple.com/us/app/scholastic-book-wizard-mobile/id616137439?mt=8</a:t>
            </a:r>
          </a:p>
          <a:p>
            <a:pPr marL="0" marR="0" lvl="0" indent="0" algn="l" rtl="0">
              <a:spcBef>
                <a:spcPts val="0"/>
              </a:spcBef>
              <a:spcAft>
                <a:spcPts val="0"/>
              </a:spcAft>
              <a:buNone/>
            </a:pPr>
            <a:endParaRPr sz="700" b="0" i="0" u="none" strike="noStrike" cap="none" baseline="0">
              <a:solidFill>
                <a:schemeClr val="dk1"/>
              </a:solidFill>
              <a:latin typeface="Tahoma"/>
              <a:ea typeface="Tahoma"/>
              <a:cs typeface="Tahoma"/>
              <a:sym typeface="Tahoma"/>
            </a:endParaRPr>
          </a:p>
        </p:txBody>
      </p:sp>
      <p:sp>
        <p:nvSpPr>
          <p:cNvPr id="96" name="Shape 96"/>
          <p:cNvSpPr txBox="1"/>
          <p:nvPr/>
        </p:nvSpPr>
        <p:spPr>
          <a:xfrm>
            <a:off x="5032971" y="4554826"/>
            <a:ext cx="2274544" cy="338554"/>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SzPct val="25000"/>
              <a:buNone/>
            </a:pPr>
            <a:r>
              <a:rPr lang="en-US" sz="800" b="0" i="0" u="none" strike="noStrike" cap="none" baseline="0">
                <a:solidFill>
                  <a:schemeClr val="dk1"/>
                </a:solidFill>
                <a:latin typeface="Arial"/>
                <a:ea typeface="Arial"/>
                <a:cs typeface="Arial"/>
                <a:sym typeface="Arial"/>
              </a:rPr>
              <a:t>Not sure what level your child’s book is?  Try the Scholastic Book Wizard app or website!</a:t>
            </a:r>
          </a:p>
        </p:txBody>
      </p:sp>
      <p:pic>
        <p:nvPicPr>
          <p:cNvPr id="97" name="Shape 97"/>
          <p:cNvPicPr preferRelativeResize="0"/>
          <p:nvPr/>
        </p:nvPicPr>
        <p:blipFill rotWithShape="1">
          <a:blip r:embed="rId11">
            <a:alphaModFix/>
          </a:blip>
          <a:srcRect/>
          <a:stretch/>
        </p:blipFill>
        <p:spPr>
          <a:xfrm>
            <a:off x="5063398" y="3868498"/>
            <a:ext cx="672009" cy="672009"/>
          </a:xfrm>
          <a:prstGeom prst="rect">
            <a:avLst/>
          </a:prstGeom>
          <a:noFill/>
          <a:ln w="9525" cap="flat" cmpd="sng">
            <a:solidFill>
              <a:schemeClr val="dk1"/>
            </a:solidFill>
            <a:prstDash val="solid"/>
            <a:miter/>
            <a:headEnd type="none" w="med" len="med"/>
            <a:tailEnd type="none" w="med" len="med"/>
          </a:ln>
        </p:spPr>
      </p:pic>
      <p:sp>
        <p:nvSpPr>
          <p:cNvPr id="98" name="Shape 98"/>
          <p:cNvSpPr/>
          <p:nvPr/>
        </p:nvSpPr>
        <p:spPr>
          <a:xfrm>
            <a:off x="5032971" y="4853376"/>
            <a:ext cx="2260224" cy="80009"/>
          </a:xfrm>
          <a:prstGeom prst="rect">
            <a:avLst/>
          </a:prstGeom>
          <a:solidFill>
            <a:schemeClr val="dk1"/>
          </a:solidFill>
          <a:ln w="25400" cap="flat" cmpd="sng">
            <a:solidFill>
              <a:schemeClr val="dk1"/>
            </a:solidFill>
            <a:prstDash val="solid"/>
            <a:round/>
            <a:headEnd type="none" w="med" len="med"/>
            <a:tailEnd type="none" w="med" len="med"/>
          </a:ln>
        </p:spPr>
        <p:txBody>
          <a:bodyPr lIns="96650" tIns="48325" rIns="96650" bIns="48325"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99" name="Shape 99"/>
          <p:cNvSpPr txBox="1"/>
          <p:nvPr/>
        </p:nvSpPr>
        <p:spPr>
          <a:xfrm>
            <a:off x="5024171" y="4966900"/>
            <a:ext cx="2269025" cy="52321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1400" b="1" i="0" u="none" strike="noStrike" cap="none" baseline="0">
                <a:solidFill>
                  <a:schemeClr val="dk1"/>
                </a:solidFill>
                <a:latin typeface="Tahoma"/>
                <a:ea typeface="Tahoma"/>
                <a:cs typeface="Tahoma"/>
                <a:sym typeface="Tahoma"/>
              </a:rPr>
              <a:t>Other News and Important Dates:</a:t>
            </a:r>
          </a:p>
        </p:txBody>
      </p:sp>
      <p:sp>
        <p:nvSpPr>
          <p:cNvPr id="100" name="Shape 100"/>
          <p:cNvSpPr/>
          <p:nvPr/>
        </p:nvSpPr>
        <p:spPr>
          <a:xfrm>
            <a:off x="5041289" y="5690910"/>
            <a:ext cx="2260224" cy="80009"/>
          </a:xfrm>
          <a:prstGeom prst="rect">
            <a:avLst/>
          </a:prstGeom>
          <a:solidFill>
            <a:schemeClr val="dk1"/>
          </a:solidFill>
          <a:ln w="25400" cap="flat" cmpd="sng">
            <a:solidFill>
              <a:schemeClr val="dk1"/>
            </a:solidFill>
            <a:prstDash val="solid"/>
            <a:round/>
            <a:headEnd type="none" w="med" len="med"/>
            <a:tailEnd type="none" w="med" len="med"/>
          </a:ln>
        </p:spPr>
        <p:txBody>
          <a:bodyPr lIns="96650" tIns="48325" rIns="96650" bIns="48325"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1" name="Shape 101"/>
          <p:cNvSpPr txBox="1"/>
          <p:nvPr/>
        </p:nvSpPr>
        <p:spPr>
          <a:xfrm>
            <a:off x="5112133" y="6400800"/>
            <a:ext cx="3044200" cy="7716475"/>
          </a:xfrm>
          <a:prstGeom prst="rect">
            <a:avLst/>
          </a:prstGeom>
          <a:solidFill>
            <a:srgbClr val="FF99FF"/>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R="0" lvl="0" algn="l" rtl="0">
              <a:spcBef>
                <a:spcPts val="0"/>
              </a:spcBef>
              <a:spcAft>
                <a:spcPts val="0"/>
              </a:spcAft>
              <a:buNone/>
            </a:pPr>
            <a:endParaRPr sz="1050" dirty="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u="sng" dirty="0">
                <a:solidFill>
                  <a:schemeClr val="dk1"/>
                </a:solidFill>
                <a:latin typeface="Tahoma"/>
                <a:ea typeface="Tahoma"/>
                <a:cs typeface="Tahoma"/>
                <a:sym typeface="Tahoma"/>
              </a:rPr>
              <a:t>Coming Soon</a:t>
            </a:r>
            <a:r>
              <a:rPr lang="en-US" sz="1050" b="1" u="sng" strike="noStrike" cap="none" baseline="0" dirty="0" smtClean="0">
                <a:solidFill>
                  <a:schemeClr val="dk1"/>
                </a:solidFill>
                <a:latin typeface="Tahoma"/>
                <a:ea typeface="Tahoma"/>
                <a:cs typeface="Tahoma"/>
                <a:sym typeface="Tahoma"/>
              </a:rPr>
              <a:t>:  </a:t>
            </a:r>
          </a:p>
          <a:p>
            <a:pPr marL="0" marR="0" lvl="0" indent="0" algn="l" rtl="0">
              <a:spcBef>
                <a:spcPts val="0"/>
              </a:spcBef>
              <a:spcAft>
                <a:spcPts val="0"/>
              </a:spcAft>
              <a:buSzPct val="25000"/>
              <a:buNone/>
            </a:pPr>
            <a:endParaRPr lang="en-US" sz="1050" b="1" u="sng" dirty="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strike="noStrike" cap="none" baseline="0" dirty="0" smtClean="0">
                <a:solidFill>
                  <a:schemeClr val="dk1"/>
                </a:solidFill>
                <a:latin typeface="Tahoma"/>
                <a:ea typeface="Tahoma"/>
                <a:cs typeface="Tahoma"/>
                <a:sym typeface="Tahoma"/>
              </a:rPr>
              <a:t>Week of November 30: MAP testing</a:t>
            </a:r>
          </a:p>
          <a:p>
            <a:pPr marL="0" marR="0" lvl="0" indent="0" algn="l" rtl="0">
              <a:spcBef>
                <a:spcPts val="0"/>
              </a:spcBef>
              <a:spcAft>
                <a:spcPts val="0"/>
              </a:spcAft>
              <a:buSzPct val="25000"/>
              <a:buNone/>
            </a:pPr>
            <a:endParaRPr lang="en-US" sz="1050" b="1" u="sng" dirty="0">
              <a:solidFill>
                <a:schemeClr val="dk1"/>
              </a:solidFill>
              <a:latin typeface="Tahoma"/>
              <a:ea typeface="Tahoma"/>
              <a:cs typeface="Tahoma"/>
              <a:sym typeface="Tahoma"/>
            </a:endParaRPr>
          </a:p>
          <a:p>
            <a:pPr marL="0" marR="0" lvl="0" indent="0" algn="l" rtl="0">
              <a:spcBef>
                <a:spcPts val="0"/>
              </a:spcBef>
              <a:spcAft>
                <a:spcPts val="0"/>
              </a:spcAft>
              <a:buSzPct val="25000"/>
              <a:buNone/>
            </a:pPr>
            <a:endParaRPr lang="en-US" sz="1050" b="1" u="sng" strike="noStrike" cap="none" baseline="0" dirty="0" smtClean="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dirty="0" smtClean="0">
                <a:solidFill>
                  <a:schemeClr val="dk1"/>
                </a:solidFill>
                <a:latin typeface="Tahoma"/>
                <a:ea typeface="Tahoma"/>
                <a:cs typeface="Tahoma"/>
                <a:sym typeface="Tahoma"/>
              </a:rPr>
              <a:t>Week of December 7: Book Fair Week</a:t>
            </a:r>
          </a:p>
          <a:p>
            <a:pPr marL="0" marR="0" lvl="0" indent="0" algn="l" rtl="0">
              <a:spcBef>
                <a:spcPts val="0"/>
              </a:spcBef>
              <a:spcAft>
                <a:spcPts val="0"/>
              </a:spcAft>
              <a:buSzPct val="25000"/>
              <a:buNone/>
            </a:pPr>
            <a:endParaRPr lang="en-US" sz="1050" b="1" dirty="0" smtClean="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strike="noStrike" cap="none" baseline="0" dirty="0" smtClean="0">
                <a:solidFill>
                  <a:schemeClr val="dk1"/>
                </a:solidFill>
                <a:latin typeface="Tahoma"/>
                <a:ea typeface="Tahoma"/>
                <a:cs typeface="Tahoma"/>
                <a:sym typeface="Tahoma"/>
              </a:rPr>
              <a:t>December</a:t>
            </a:r>
            <a:r>
              <a:rPr lang="en-US" sz="1050" b="1" strike="noStrike" cap="none" dirty="0" smtClean="0">
                <a:solidFill>
                  <a:schemeClr val="dk1"/>
                </a:solidFill>
                <a:latin typeface="Tahoma"/>
                <a:ea typeface="Tahoma"/>
                <a:cs typeface="Tahoma"/>
                <a:sym typeface="Tahoma"/>
              </a:rPr>
              <a:t> 10-</a:t>
            </a:r>
            <a:r>
              <a:rPr lang="en-US" sz="1050" b="1" strike="noStrike" cap="none" baseline="0" dirty="0" smtClean="0">
                <a:solidFill>
                  <a:schemeClr val="dk1"/>
                </a:solidFill>
                <a:latin typeface="Tahoma"/>
                <a:ea typeface="Tahoma"/>
                <a:cs typeface="Tahoma"/>
                <a:sym typeface="Tahoma"/>
              </a:rPr>
              <a:t>Book Fair, Family Dinner  Night, Chorus Concert</a:t>
            </a:r>
            <a:endParaRPr lang="en-US" sz="1050" b="1" dirty="0">
              <a:solidFill>
                <a:schemeClr val="dk1"/>
              </a:solidFill>
              <a:latin typeface="Tahoma"/>
              <a:ea typeface="Tahoma"/>
              <a:cs typeface="Tahoma"/>
              <a:sym typeface="Tahoma"/>
            </a:endParaRPr>
          </a:p>
          <a:p>
            <a:pPr marL="0" marR="0" lvl="0" indent="0" algn="l" rtl="0">
              <a:spcBef>
                <a:spcPts val="0"/>
              </a:spcBef>
              <a:spcAft>
                <a:spcPts val="0"/>
              </a:spcAft>
              <a:buNone/>
            </a:pPr>
            <a:endParaRPr sz="1050" b="1" u="sng" dirty="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dirty="0" smtClean="0">
                <a:solidFill>
                  <a:schemeClr val="dk1"/>
                </a:solidFill>
                <a:latin typeface="Tahoma"/>
                <a:ea typeface="Tahoma"/>
                <a:cs typeface="Tahoma"/>
                <a:sym typeface="Tahoma"/>
              </a:rPr>
              <a:t>December 15: Cultural Museum Project Day</a:t>
            </a:r>
          </a:p>
          <a:p>
            <a:pPr marL="0" marR="0" lvl="0" indent="0" algn="l" rtl="0">
              <a:spcBef>
                <a:spcPts val="0"/>
              </a:spcBef>
              <a:spcAft>
                <a:spcPts val="0"/>
              </a:spcAft>
              <a:buSzPct val="25000"/>
              <a:buNone/>
            </a:pPr>
            <a:endParaRPr lang="en-US" sz="1050" b="1" dirty="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dirty="0" smtClean="0">
                <a:solidFill>
                  <a:schemeClr val="dk1"/>
                </a:solidFill>
                <a:latin typeface="Tahoma"/>
                <a:ea typeface="Tahoma"/>
                <a:cs typeface="Tahoma"/>
                <a:sym typeface="Tahoma"/>
              </a:rPr>
              <a:t>December 16- Fieldtrip to Children’s Theater to see </a:t>
            </a:r>
            <a:r>
              <a:rPr lang="en-US" sz="1050" b="1" u="sng" dirty="0" smtClean="0">
                <a:solidFill>
                  <a:schemeClr val="dk1"/>
                </a:solidFill>
                <a:latin typeface="Tahoma"/>
                <a:ea typeface="Tahoma"/>
                <a:cs typeface="Tahoma"/>
                <a:sym typeface="Tahoma"/>
              </a:rPr>
              <a:t>Ella’s Big Chance</a:t>
            </a:r>
          </a:p>
          <a:p>
            <a:pPr marL="0" marR="0" lvl="0" indent="0" algn="l" rtl="0">
              <a:spcBef>
                <a:spcPts val="0"/>
              </a:spcBef>
              <a:spcAft>
                <a:spcPts val="0"/>
              </a:spcAft>
              <a:buSzPct val="25000"/>
              <a:buNone/>
            </a:pPr>
            <a:endParaRPr lang="en-US" sz="1050" b="1" u="sng" dirty="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dirty="0" smtClean="0">
                <a:solidFill>
                  <a:schemeClr val="dk1"/>
                </a:solidFill>
                <a:latin typeface="Tahoma"/>
                <a:ea typeface="Tahoma"/>
                <a:cs typeface="Tahoma"/>
                <a:sym typeface="Tahoma"/>
              </a:rPr>
              <a:t>December 16- Winter Party</a:t>
            </a:r>
          </a:p>
          <a:p>
            <a:pPr marL="0" marR="0" lvl="0" indent="0" algn="l" rtl="0">
              <a:spcBef>
                <a:spcPts val="0"/>
              </a:spcBef>
              <a:spcAft>
                <a:spcPts val="0"/>
              </a:spcAft>
              <a:buSzPct val="25000"/>
              <a:buNone/>
            </a:pPr>
            <a:endParaRPr lang="en-US" sz="1050" b="1" dirty="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dirty="0" smtClean="0">
                <a:solidFill>
                  <a:schemeClr val="dk1"/>
                </a:solidFill>
                <a:latin typeface="Tahoma"/>
                <a:ea typeface="Tahoma"/>
                <a:cs typeface="Tahoma"/>
                <a:sym typeface="Tahoma"/>
              </a:rPr>
              <a:t>December 18- “Celebrity Read- In  Day” and last day before winter </a:t>
            </a:r>
            <a:r>
              <a:rPr lang="en-US" sz="1050" b="1" dirty="0">
                <a:solidFill>
                  <a:schemeClr val="dk1"/>
                </a:solidFill>
                <a:latin typeface="Tahoma"/>
                <a:ea typeface="Tahoma"/>
                <a:cs typeface="Tahoma"/>
                <a:sym typeface="Tahoma"/>
              </a:rPr>
              <a:t>b</a:t>
            </a:r>
            <a:r>
              <a:rPr lang="en-US" sz="1050" b="1" dirty="0" smtClean="0">
                <a:solidFill>
                  <a:schemeClr val="dk1"/>
                </a:solidFill>
                <a:latin typeface="Tahoma"/>
                <a:ea typeface="Tahoma"/>
                <a:cs typeface="Tahoma"/>
                <a:sym typeface="Tahoma"/>
              </a:rPr>
              <a:t>reak</a:t>
            </a:r>
          </a:p>
          <a:p>
            <a:pPr marL="0" marR="0" lvl="0" indent="0" algn="l" rtl="0">
              <a:spcBef>
                <a:spcPts val="0"/>
              </a:spcBef>
              <a:spcAft>
                <a:spcPts val="0"/>
              </a:spcAft>
              <a:buSzPct val="25000"/>
              <a:buNone/>
            </a:pPr>
            <a:endParaRPr lang="en-US" sz="1050" b="1" dirty="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dirty="0" smtClean="0">
                <a:solidFill>
                  <a:schemeClr val="dk1"/>
                </a:solidFill>
                <a:latin typeface="Tahoma"/>
                <a:ea typeface="Tahoma"/>
                <a:cs typeface="Tahoma"/>
                <a:sym typeface="Tahoma"/>
              </a:rPr>
              <a:t>Winter Break- December 21 –January 3.</a:t>
            </a:r>
          </a:p>
          <a:p>
            <a:pPr marL="0" marR="0" lvl="0" indent="0" algn="l" rtl="0">
              <a:spcBef>
                <a:spcPts val="0"/>
              </a:spcBef>
              <a:spcAft>
                <a:spcPts val="0"/>
              </a:spcAft>
              <a:buSzPct val="25000"/>
              <a:buNone/>
            </a:pPr>
            <a:endParaRPr lang="en-US" sz="1050" b="1" dirty="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dirty="0" smtClean="0">
                <a:solidFill>
                  <a:schemeClr val="dk1"/>
                </a:solidFill>
                <a:latin typeface="Tahoma"/>
                <a:ea typeface="Tahoma"/>
                <a:cs typeface="Tahoma"/>
                <a:sym typeface="Tahoma"/>
              </a:rPr>
              <a:t>January 4- Back to School for the new year</a:t>
            </a:r>
            <a:endParaRPr lang="en-US" sz="1050" b="1" dirty="0">
              <a:solidFill>
                <a:schemeClr val="dk1"/>
              </a:solidFill>
              <a:latin typeface="Tahoma"/>
              <a:ea typeface="Tahoma"/>
              <a:cs typeface="Tahoma"/>
              <a:sym typeface="Tahoma"/>
            </a:endParaRPr>
          </a:p>
          <a:p>
            <a:pPr marL="0" marR="0" lvl="0" indent="0" algn="l" rtl="0">
              <a:spcBef>
                <a:spcPts val="0"/>
              </a:spcBef>
              <a:spcAft>
                <a:spcPts val="0"/>
              </a:spcAft>
              <a:buNone/>
            </a:pPr>
            <a:endParaRPr sz="1050" b="1" u="sng" dirty="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dirty="0">
                <a:solidFill>
                  <a:schemeClr val="dk1"/>
                </a:solidFill>
                <a:latin typeface="Tahoma"/>
                <a:ea typeface="Tahoma"/>
                <a:cs typeface="Tahoma"/>
                <a:sym typeface="Tahoma"/>
              </a:rPr>
              <a:t>Please continue to work with your child as they practice writing answers to </a:t>
            </a:r>
            <a:r>
              <a:rPr lang="en-US" sz="1050" b="1" dirty="0" smtClean="0">
                <a:solidFill>
                  <a:schemeClr val="dk1"/>
                </a:solidFill>
                <a:latin typeface="Tahoma"/>
                <a:ea typeface="Tahoma"/>
                <a:cs typeface="Tahoma"/>
                <a:sym typeface="Tahoma"/>
              </a:rPr>
              <a:t>the reading response questions</a:t>
            </a:r>
            <a:r>
              <a:rPr lang="en-US" sz="1050" b="1" dirty="0">
                <a:solidFill>
                  <a:schemeClr val="dk1"/>
                </a:solidFill>
                <a:latin typeface="Tahoma"/>
                <a:ea typeface="Tahoma"/>
                <a:cs typeface="Tahoma"/>
                <a:sym typeface="Tahoma"/>
              </a:rPr>
              <a:t>.</a:t>
            </a:r>
          </a:p>
          <a:p>
            <a:pPr marL="0" marR="0" lvl="0" indent="0" algn="l" rtl="0">
              <a:spcBef>
                <a:spcPts val="0"/>
              </a:spcBef>
              <a:spcAft>
                <a:spcPts val="0"/>
              </a:spcAft>
              <a:buNone/>
            </a:pPr>
            <a:endParaRPr sz="1050" b="1" dirty="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dirty="0">
                <a:solidFill>
                  <a:schemeClr val="dk1"/>
                </a:solidFill>
                <a:latin typeface="Tahoma"/>
                <a:ea typeface="Tahoma"/>
                <a:cs typeface="Tahoma"/>
                <a:sym typeface="Tahoma"/>
              </a:rPr>
              <a:t>Make sure you sign the agenda each night.</a:t>
            </a:r>
          </a:p>
          <a:p>
            <a:pPr marL="0" marR="0" lvl="0" indent="0" algn="l" rtl="0">
              <a:spcBef>
                <a:spcPts val="0"/>
              </a:spcBef>
              <a:spcAft>
                <a:spcPts val="0"/>
              </a:spcAft>
              <a:buNone/>
            </a:pPr>
            <a:endParaRPr sz="1050" b="1" dirty="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dirty="0">
                <a:solidFill>
                  <a:schemeClr val="dk1"/>
                </a:solidFill>
                <a:latin typeface="Tahoma"/>
                <a:ea typeface="Tahoma"/>
                <a:cs typeface="Tahoma"/>
                <a:sym typeface="Tahoma"/>
              </a:rPr>
              <a:t>Make sure your child brings a snack </a:t>
            </a:r>
            <a:r>
              <a:rPr lang="en-US" sz="1050" b="1" dirty="0" smtClean="0">
                <a:solidFill>
                  <a:schemeClr val="dk1"/>
                </a:solidFill>
                <a:latin typeface="Tahoma"/>
                <a:ea typeface="Tahoma"/>
                <a:cs typeface="Tahoma"/>
                <a:sym typeface="Tahoma"/>
              </a:rPr>
              <a:t>everyday.</a:t>
            </a:r>
          </a:p>
          <a:p>
            <a:pPr marL="0" marR="0" lvl="0" indent="0" algn="l" rtl="0">
              <a:spcBef>
                <a:spcPts val="0"/>
              </a:spcBef>
              <a:spcAft>
                <a:spcPts val="0"/>
              </a:spcAft>
              <a:buSzPct val="25000"/>
              <a:buNone/>
            </a:pPr>
            <a:endParaRPr lang="en-US" sz="1050" b="1" dirty="0">
              <a:solidFill>
                <a:schemeClr val="dk1"/>
              </a:solidFill>
              <a:latin typeface="Tahoma"/>
              <a:ea typeface="Tahoma"/>
              <a:cs typeface="Tahoma"/>
              <a:sym typeface="Tahoma"/>
            </a:endParaRPr>
          </a:p>
          <a:p>
            <a:pPr marL="0" marR="0" lvl="0" indent="0" algn="l" rtl="0">
              <a:spcBef>
                <a:spcPts val="0"/>
              </a:spcBef>
              <a:spcAft>
                <a:spcPts val="0"/>
              </a:spcAft>
              <a:buSzPct val="25000"/>
              <a:buNone/>
            </a:pPr>
            <a:endParaRPr lang="en-US" sz="1050" b="1" dirty="0" smtClean="0">
              <a:solidFill>
                <a:schemeClr val="dk1"/>
              </a:solidFill>
              <a:latin typeface="Tahoma"/>
              <a:ea typeface="Tahoma"/>
              <a:cs typeface="Tahoma"/>
              <a:sym typeface="Tahoma"/>
            </a:endParaRPr>
          </a:p>
          <a:p>
            <a:pPr marL="0" marR="0" lvl="0" indent="0" algn="l" rtl="0">
              <a:spcBef>
                <a:spcPts val="0"/>
              </a:spcBef>
              <a:spcAft>
                <a:spcPts val="0"/>
              </a:spcAft>
              <a:buSzPct val="25000"/>
              <a:buNone/>
            </a:pPr>
            <a:r>
              <a:rPr lang="en-US" sz="1050" b="1" dirty="0" smtClean="0">
                <a:solidFill>
                  <a:schemeClr val="dk1"/>
                </a:solidFill>
                <a:latin typeface="Tahoma"/>
                <a:ea typeface="Tahoma"/>
                <a:cs typeface="Tahoma"/>
                <a:sym typeface="Tahoma"/>
              </a:rPr>
              <a:t>Happy Holidays to one and all!</a:t>
            </a:r>
            <a:endParaRPr lang="en-US" sz="1050" b="1" dirty="0" smtClean="0">
              <a:solidFill>
                <a:schemeClr val="dk1"/>
              </a:solidFill>
              <a:latin typeface="Tahoma"/>
              <a:ea typeface="Tahoma"/>
              <a:cs typeface="Tahoma"/>
              <a:sym typeface="Tahoma"/>
            </a:endParaRPr>
          </a:p>
          <a:p>
            <a:pPr marL="0" marR="0" lvl="0" indent="0" algn="l" rtl="0">
              <a:spcBef>
                <a:spcPts val="0"/>
              </a:spcBef>
              <a:spcAft>
                <a:spcPts val="0"/>
              </a:spcAft>
              <a:buSzPct val="25000"/>
              <a:buNone/>
            </a:pPr>
            <a:endParaRPr lang="en-US" sz="1050" b="1" dirty="0">
              <a:solidFill>
                <a:schemeClr val="dk1"/>
              </a:solidFill>
              <a:latin typeface="Tahoma"/>
              <a:ea typeface="Tahoma"/>
              <a:cs typeface="Tahoma"/>
              <a:sym typeface="Tahoma"/>
            </a:endParaRPr>
          </a:p>
          <a:p>
            <a:pPr marL="0" marR="0" lvl="0" indent="0" algn="l" rtl="0">
              <a:spcBef>
                <a:spcPts val="0"/>
              </a:spcBef>
              <a:spcAft>
                <a:spcPts val="0"/>
              </a:spcAft>
              <a:buSzPct val="25000"/>
              <a:buNone/>
            </a:pPr>
            <a:endParaRPr lang="en-US" sz="1050" b="1" dirty="0">
              <a:solidFill>
                <a:schemeClr val="dk1"/>
              </a:solidFill>
              <a:latin typeface="Tahoma"/>
              <a:ea typeface="Tahoma"/>
              <a:cs typeface="Tahoma"/>
              <a:sym typeface="Tahoma"/>
            </a:endParaRPr>
          </a:p>
          <a:p>
            <a:pPr marL="0" marR="0" lvl="0" indent="0" algn="l" rtl="0">
              <a:spcBef>
                <a:spcPts val="0"/>
              </a:spcBef>
              <a:spcAft>
                <a:spcPts val="0"/>
              </a:spcAft>
              <a:buNone/>
            </a:pPr>
            <a:endParaRPr sz="1050" b="1" u="sng" dirty="0">
              <a:solidFill>
                <a:schemeClr val="dk1"/>
              </a:solidFill>
              <a:latin typeface="Tahoma"/>
              <a:ea typeface="Tahoma"/>
              <a:cs typeface="Tahoma"/>
              <a:sym typeface="Tahoma"/>
            </a:endParaRPr>
          </a:p>
          <a:p>
            <a:pPr marL="0" marR="0" lvl="0" indent="0" algn="l" rtl="0">
              <a:spcBef>
                <a:spcPts val="0"/>
              </a:spcBef>
              <a:spcAft>
                <a:spcPts val="0"/>
              </a:spcAft>
              <a:buNone/>
            </a:pPr>
            <a:endParaRPr sz="800" b="1" dirty="0">
              <a:solidFill>
                <a:schemeClr val="dk1"/>
              </a:solidFill>
              <a:latin typeface="Tahoma"/>
              <a:ea typeface="Tahoma"/>
              <a:cs typeface="Tahoma"/>
              <a:sym typeface="Tahoma"/>
            </a:endParaRPr>
          </a:p>
          <a:p>
            <a:pPr marL="0" marR="0" lvl="0" indent="0" algn="l" rtl="0">
              <a:spcBef>
                <a:spcPts val="0"/>
              </a:spcBef>
              <a:spcAft>
                <a:spcPts val="0"/>
              </a:spcAft>
              <a:buNone/>
            </a:pPr>
            <a:endParaRPr sz="800" b="1" dirty="0">
              <a:solidFill>
                <a:schemeClr val="dk1"/>
              </a:solidFill>
              <a:latin typeface="Tahoma"/>
              <a:ea typeface="Tahoma"/>
              <a:cs typeface="Tahoma"/>
              <a:sym typeface="Tahoma"/>
            </a:endParaRPr>
          </a:p>
          <a:p>
            <a:pPr marL="171450" marR="0" lvl="0" indent="-146050" algn="l" rtl="0">
              <a:spcBef>
                <a:spcPts val="0"/>
              </a:spcBef>
              <a:spcAft>
                <a:spcPts val="0"/>
              </a:spcAft>
              <a:buClr>
                <a:schemeClr val="dk1"/>
              </a:buClr>
              <a:buFont typeface="Arial"/>
              <a:buNone/>
            </a:pPr>
            <a:endParaRPr sz="400" b="0" i="0" u="none" strike="noStrike" cap="none" baseline="0" dirty="0">
              <a:solidFill>
                <a:schemeClr val="dk1"/>
              </a:solidFill>
              <a:latin typeface="Tahoma"/>
              <a:ea typeface="Tahoma"/>
              <a:cs typeface="Tahoma"/>
              <a:sym typeface="Tahoma"/>
            </a:endParaRPr>
          </a:p>
        </p:txBody>
      </p:sp>
      <p:pic>
        <p:nvPicPr>
          <p:cNvPr id="1026" name="Picture 2" descr="http://images.clipartpanda.com/clipart-christmas-holly-gg59669061.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9371" y="112171"/>
            <a:ext cx="570255" cy="573629"/>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http://images.clipartpanda.com/clipart-christmas-holly-gg59669061.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5999" y="103236"/>
            <a:ext cx="570255" cy="5736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766</Words>
  <Application>Microsoft Office PowerPoint</Application>
  <PresentationFormat>Custom</PresentationFormat>
  <Paragraphs>82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Tahoma</vt: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 ta</dc:creator>
  <cp:lastModifiedBy>Ce ta</cp:lastModifiedBy>
  <cp:revision>8</cp:revision>
  <dcterms:modified xsi:type="dcterms:W3CDTF">2015-11-29T12:48:21Z</dcterms:modified>
</cp:coreProperties>
</file>